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2" r:id="rId5"/>
    <p:sldId id="261" r:id="rId6"/>
    <p:sldId id="270" r:id="rId7"/>
    <p:sldId id="269" r:id="rId8"/>
    <p:sldId id="267" r:id="rId9"/>
    <p:sldId id="268" r:id="rId10"/>
    <p:sldId id="279" r:id="rId11"/>
    <p:sldId id="265" r:id="rId12"/>
    <p:sldId id="278" r:id="rId13"/>
    <p:sldId id="266" r:id="rId14"/>
    <p:sldId id="260" r:id="rId15"/>
    <p:sldId id="27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0A2C-24A5-4177-9AFB-D68F15E3A69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02DA2-B6AF-41DD-894B-897838D89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105273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Bookman Old Style" pitchFamily="18" charset="0"/>
              </a:rPr>
              <a:t>Презентация экологического проекта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Bookman Old Style" pitchFamily="18" charset="0"/>
              </a:rPr>
              <a:t>«Огород на окне» </a:t>
            </a:r>
          </a:p>
          <a:p>
            <a:pPr algn="ctr"/>
            <a:r>
              <a:rPr lang="ru-RU" sz="2400" b="1" i="1" dirty="0">
                <a:solidFill>
                  <a:schemeClr val="tx2"/>
                </a:solidFill>
                <a:latin typeface="Bookman Old Style" pitchFamily="18" charset="0"/>
              </a:rPr>
              <a:t>в</a:t>
            </a:r>
            <a:r>
              <a:rPr lang="ru-RU" sz="2400" b="1" i="1" dirty="0" smtClean="0">
                <a:solidFill>
                  <a:schemeClr val="tx2"/>
                </a:solidFill>
                <a:latin typeface="Bookman Old Style" pitchFamily="18" charset="0"/>
              </a:rPr>
              <a:t> первой младшей группе №20 «Васильки»</a:t>
            </a:r>
            <a:endParaRPr lang="ru-RU" sz="2400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78092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Bookman Old Style" pitchFamily="18" charset="0"/>
              </a:rPr>
              <a:t>Воспитатель: </a:t>
            </a:r>
            <a:r>
              <a:rPr lang="ru-RU" b="1" i="1" dirty="0" err="1" smtClean="0">
                <a:solidFill>
                  <a:schemeClr val="tx2"/>
                </a:solidFill>
                <a:latin typeface="Bookman Old Style" pitchFamily="18" charset="0"/>
              </a:rPr>
              <a:t>Микульчинова</a:t>
            </a:r>
            <a:r>
              <a:rPr lang="ru-RU" b="1" i="1" dirty="0" smtClean="0">
                <a:solidFill>
                  <a:schemeClr val="tx2"/>
                </a:solidFill>
                <a:latin typeface="Bookman Old Style" pitchFamily="18" charset="0"/>
              </a:rPr>
              <a:t> М.А.</a:t>
            </a:r>
            <a:endParaRPr lang="ru-RU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user\AppData\Local\Microsoft\Windows\Temporary Internet Files\Content.Word\20200303_1744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24027" y="1520789"/>
            <a:ext cx="273630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AppData\Local\Microsoft\Windows\Temporary Internet Files\Content.Word\20200303_1737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57602" y="1518862"/>
            <a:ext cx="273245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AppData\Local\Microsoft\Windows\Temporary Internet Files\Content.Word\20200303_174337.jpg"/>
          <p:cNvPicPr/>
          <p:nvPr/>
        </p:nvPicPr>
        <p:blipFill>
          <a:blip r:embed="rId5" cstate="print"/>
          <a:srcRect l="-193" r="18166"/>
          <a:stretch>
            <a:fillRect/>
          </a:stretch>
        </p:blipFill>
        <p:spPr bwMode="auto">
          <a:xfrm rot="5400000">
            <a:off x="3409202" y="1423446"/>
            <a:ext cx="2355589" cy="1614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83671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10" name="Рисунок 9" descr="C:\Users\user\Desktop\мама\ФОТО АЛЬБОМ\фото апрель20\20200408_1242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230425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r\Desktop\мама\ФОТО АЛЬБОМ\фото апрель20\20200407_171052.jpg"/>
          <p:cNvPicPr>
            <a:picLocks noChangeAspect="1" noChangeArrowheads="1"/>
          </p:cNvPicPr>
          <p:nvPr/>
        </p:nvPicPr>
        <p:blipFill>
          <a:blip r:embed="rId4" cstate="print"/>
          <a:srcRect l="3569" t="11809" r="10712" b="9850"/>
          <a:stretch>
            <a:fillRect/>
          </a:stretch>
        </p:blipFill>
        <p:spPr bwMode="auto">
          <a:xfrm>
            <a:off x="2483768" y="836712"/>
            <a:ext cx="1800200" cy="276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user\AppData\Local\Microsoft\Windows\Temporary Internet Files\Content.Word\20200407_171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36712"/>
            <a:ext cx="19442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AppData\Local\Microsoft\Windows\Temporary Internet Files\Content.Word\20200316_2035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208823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user\Desktop\мама\ФОТО АЛЬБОМ\фото апрель20\20200320_204908.jpg"/>
          <p:cNvPicPr/>
          <p:nvPr/>
        </p:nvPicPr>
        <p:blipFill>
          <a:blip r:embed="rId3" cstate="print"/>
          <a:srcRect t="13487"/>
          <a:stretch>
            <a:fillRect/>
          </a:stretch>
        </p:blipFill>
        <p:spPr bwMode="auto">
          <a:xfrm>
            <a:off x="4644008" y="836712"/>
            <a:ext cx="22322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мама\ФОТО АЛЬБОМ\фото апрель20\20200320_0939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43708" y="1232756"/>
            <a:ext cx="28083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user\Desktop\мама\ФОТО АЛЬБОМ\фото апрель20\20200320_094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15716" y="1232756"/>
            <a:ext cx="28083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мама\ФОТО АЛЬБОМ\фото апрель20\20200322_191519.jpg"/>
          <p:cNvPicPr/>
          <p:nvPr/>
        </p:nvPicPr>
        <p:blipFill>
          <a:blip r:embed="rId4" cstate="print"/>
          <a:srcRect t="7364" r="9157"/>
          <a:stretch>
            <a:fillRect/>
          </a:stretch>
        </p:blipFill>
        <p:spPr bwMode="auto">
          <a:xfrm>
            <a:off x="4788024" y="836712"/>
            <a:ext cx="201622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user\Desktop\мама\ФОТО АЛЬБОМ\фото апрель20\20191012_0909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411760" y="836712"/>
            <a:ext cx="22322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мама\ФОТО АЛЬБОМ\фото апрель20\20200320_094042.jpg"/>
          <p:cNvPicPr>
            <a:picLocks noChangeAspect="1" noChangeArrowheads="1"/>
          </p:cNvPicPr>
          <p:nvPr/>
        </p:nvPicPr>
        <p:blipFill>
          <a:blip r:embed="rId4" cstate="print"/>
          <a:srcRect b="25332"/>
          <a:stretch>
            <a:fillRect/>
          </a:stretch>
        </p:blipFill>
        <p:spPr bwMode="auto">
          <a:xfrm>
            <a:off x="4716016" y="836712"/>
            <a:ext cx="2133457" cy="2831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20608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Спасибо за внимание! </a:t>
            </a:r>
            <a:endParaRPr lang="ru-R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1124744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Вид проекта: 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экологический 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Тип: 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краткосрочный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Сроки реализации: 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март 2020г.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Участники проекта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: 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воспитатель,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родители, дети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первой 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младшей группы.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9807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836712"/>
            <a:ext cx="51845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Bookman Old Style" pitchFamily="18" charset="0"/>
              </a:rPr>
              <a:t>Актуальность проекта</a:t>
            </a:r>
            <a:r>
              <a:rPr lang="ru-RU" sz="2000" b="1" i="1" dirty="0" smtClean="0">
                <a:latin typeface="Bookman Old Style" pitchFamily="18" charset="0"/>
              </a:rPr>
              <a:t>:</a:t>
            </a:r>
          </a:p>
          <a:p>
            <a:pPr algn="ctr"/>
            <a:r>
              <a:rPr lang="ru-RU" sz="2000" b="1" i="1" dirty="0">
                <a:latin typeface="Bookman Old Style" pitchFamily="18" charset="0"/>
              </a:rPr>
              <a:t> </a:t>
            </a:r>
            <a:r>
              <a:rPr lang="ru-RU" i="1" dirty="0">
                <a:latin typeface="Bookman Old Style" pitchFamily="18" charset="0"/>
              </a:rPr>
              <a:t>Дети  в недостаточной степени имеют представления о растениях, о том, где они растут, о необходимых условиях роста. Маленькие дети любят действовать. Мир  вокруг себя они познают </a:t>
            </a:r>
            <a:r>
              <a:rPr lang="ru-RU" i="1" dirty="0" smtClean="0">
                <a:latin typeface="Bookman Old Style" pitchFamily="18" charset="0"/>
              </a:rPr>
              <a:t>практически, чтобы </a:t>
            </a:r>
            <a:r>
              <a:rPr lang="ru-RU" i="1" dirty="0">
                <a:latin typeface="Bookman Old Style" pitchFamily="18" charset="0"/>
              </a:rPr>
              <a:t>удовлетворить детскую любознательность, </a:t>
            </a:r>
            <a:r>
              <a:rPr lang="ru-RU" i="1" dirty="0" smtClean="0">
                <a:latin typeface="Bookman Old Style" pitchFamily="18" charset="0"/>
              </a:rPr>
              <a:t>мы создали</a:t>
            </a:r>
          </a:p>
          <a:p>
            <a:pPr algn="ctr"/>
            <a:r>
              <a:rPr lang="ru-RU" i="1" dirty="0" smtClean="0">
                <a:latin typeface="Bookman Old Style" pitchFamily="18" charset="0"/>
              </a:rPr>
              <a:t> огород </a:t>
            </a:r>
            <a:r>
              <a:rPr lang="ru-RU" i="1" dirty="0">
                <a:latin typeface="Bookman Old Style" pitchFamily="18" charset="0"/>
              </a:rPr>
              <a:t>на окне.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836712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Bookman Old Style" pitchFamily="18" charset="0"/>
              </a:rPr>
              <a:t>Цель проекта: </a:t>
            </a:r>
            <a:r>
              <a:rPr lang="ru-RU" sz="2000" i="1" dirty="0">
                <a:latin typeface="Bookman Old Style" pitchFamily="18" charset="0"/>
              </a:rPr>
              <a:t>Развитие познавательного интереса детей в процессе выращивания и наблюдений за растениями. </a:t>
            </a:r>
            <a:endParaRPr lang="ru-RU" sz="2000" i="1" dirty="0" smtClean="0">
              <a:latin typeface="Bookman Old Style" pitchFamily="18" charset="0"/>
            </a:endParaRPr>
          </a:p>
          <a:p>
            <a:pPr algn="ctr"/>
            <a:r>
              <a:rPr lang="ru-RU" sz="2000" b="1" i="1" dirty="0" smtClean="0"/>
              <a:t>Задачи </a:t>
            </a:r>
            <a:r>
              <a:rPr lang="ru-RU" sz="2000" b="1" i="1" dirty="0"/>
              <a:t>проекта:</a:t>
            </a:r>
            <a:r>
              <a:rPr lang="ru-RU" sz="2000" i="1" dirty="0"/>
              <a:t> </a:t>
            </a:r>
            <a:r>
              <a:rPr lang="ru-RU" sz="2000" i="1" dirty="0" smtClean="0"/>
              <a:t>Дать </a:t>
            </a:r>
            <a:r>
              <a:rPr lang="ru-RU" sz="2000" i="1" dirty="0"/>
              <a:t>первоначальные представления о растениях (строении, росте, уходе). </a:t>
            </a:r>
            <a:r>
              <a:rPr lang="ru-RU" sz="2000" i="1" dirty="0" smtClean="0"/>
              <a:t>Формировать </a:t>
            </a:r>
            <a:r>
              <a:rPr lang="ru-RU" sz="2000" i="1" dirty="0"/>
              <a:t>интерес к познавательно—исследовательской деятельности. </a:t>
            </a:r>
          </a:p>
          <a:p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1052736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Bookman Old Style" pitchFamily="18" charset="0"/>
              </a:rPr>
              <a:t>Предполагаемый результат: </a:t>
            </a:r>
            <a:r>
              <a:rPr lang="ru-RU" sz="2000" i="1" dirty="0">
                <a:latin typeface="Bookman Old Style" pitchFamily="18" charset="0"/>
              </a:rPr>
              <a:t> </a:t>
            </a:r>
          </a:p>
          <a:p>
            <a:pPr algn="ctr"/>
            <a:r>
              <a:rPr lang="ru-RU" sz="2000" i="1" dirty="0" smtClean="0">
                <a:latin typeface="Bookman Old Style" pitchFamily="18" charset="0"/>
              </a:rPr>
              <a:t>Дети </a:t>
            </a:r>
            <a:r>
              <a:rPr lang="ru-RU" sz="2000" i="1" dirty="0">
                <a:latin typeface="Bookman Old Style" pitchFamily="18" charset="0"/>
              </a:rPr>
              <a:t>получат представления о том, что растения живые, их поливают, сажают, </a:t>
            </a:r>
            <a:r>
              <a:rPr lang="ru-RU" sz="2000" i="1" dirty="0" smtClean="0">
                <a:latin typeface="Bookman Old Style" pitchFamily="18" charset="0"/>
              </a:rPr>
              <a:t>выращивают; получат </a:t>
            </a:r>
            <a:r>
              <a:rPr lang="ru-RU" sz="2000" i="1" dirty="0">
                <a:latin typeface="Bookman Old Style" pitchFamily="18" charset="0"/>
              </a:rPr>
              <a:t>представления о труде взрослых, научатся правильно называть трудовые действия.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124744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Bookman Old Style" pitchFamily="18" charset="0"/>
              </a:rPr>
              <a:t>Методы и приемы:</a:t>
            </a:r>
            <a:r>
              <a:rPr lang="ru-RU" sz="2000" i="1" dirty="0">
                <a:latin typeface="Bookman Old Style" pitchFamily="18" charset="0"/>
              </a:rPr>
              <a:t> наглядный, игровой, словесный, практический. Наблюдения, беседы, эксперименты, продуктивные виды деятельности, работа с родителями.</a:t>
            </a:r>
          </a:p>
          <a:p>
            <a:pPr algn="ctr"/>
            <a:r>
              <a:rPr lang="ru-RU" sz="2000" b="1" i="1" dirty="0">
                <a:latin typeface="Bookman Old Style" pitchFamily="18" charset="0"/>
              </a:rPr>
              <a:t>Форма работы:</a:t>
            </a:r>
            <a:r>
              <a:rPr lang="ru-RU" sz="2000" i="1" dirty="0">
                <a:latin typeface="Bookman Old Style" pitchFamily="18" charset="0"/>
              </a:rPr>
              <a:t> индивидуальная, подгрупповая, групповая</a:t>
            </a:r>
            <a:r>
              <a:rPr lang="ru-RU" sz="2000" i="1" dirty="0" smtClean="0">
                <a:latin typeface="Bookman Old Style" pitchFamily="18" charset="0"/>
              </a:rPr>
              <a:t>.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user\Desktop\мама\ФОТО АЛЬБОМ\на сайтФОТО Лук\20190226_124239.jpg"/>
          <p:cNvPicPr>
            <a:picLocks noChangeAspect="1" noChangeArrowheads="1"/>
          </p:cNvPicPr>
          <p:nvPr/>
        </p:nvPicPr>
        <p:blipFill>
          <a:blip r:embed="rId3" cstate="print"/>
          <a:srcRect l="13070" t="20845" r="32617" b="28306"/>
          <a:stretch>
            <a:fillRect/>
          </a:stretch>
        </p:blipFill>
        <p:spPr bwMode="auto">
          <a:xfrm rot="5400000">
            <a:off x="2155182" y="1237306"/>
            <a:ext cx="267339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user\Desktop\мама\ФОТО АЛЬБОМ\фото апрель20\20200408_123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908720"/>
            <a:ext cx="2016224" cy="268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user\Desktop\мама\ФОТО АЛЬБОМ\фото апрель20\IMG-34952551bf9e5c33c8bbbe8c6a292535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21602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AppData\Local\Microsoft\Windows\Temporary Internet Files\Content.Word\20200305_1748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63987" y="1232758"/>
            <a:ext cx="280831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st2.depositphotos.com/4776529/8445/v/950/depositphotos_84454036-stock-illustration-open-window-with-spring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user\Desktop\мама\ФОТО АЛЬБОМ\фото апрель20\20200316_163219.jpg"/>
          <p:cNvPicPr>
            <a:picLocks noChangeAspect="1" noChangeArrowheads="1"/>
          </p:cNvPicPr>
          <p:nvPr/>
        </p:nvPicPr>
        <p:blipFill>
          <a:blip r:embed="rId3" cstate="print"/>
          <a:srcRect l="47614" b="24883"/>
          <a:stretch>
            <a:fillRect/>
          </a:stretch>
        </p:blipFill>
        <p:spPr bwMode="auto">
          <a:xfrm rot="5400000">
            <a:off x="4370040" y="1108309"/>
            <a:ext cx="2808313" cy="2265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AppData\Local\Microsoft\Windows\Temporary Internet Files\Content.Word\20200303_1739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35694" y="1340769"/>
            <a:ext cx="280831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43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2020-04-11T13:57:28Z</dcterms:created>
  <dcterms:modified xsi:type="dcterms:W3CDTF">2020-04-13T12:36:33Z</dcterms:modified>
</cp:coreProperties>
</file>