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80" r:id="rId3"/>
    <p:sldId id="316" r:id="rId4"/>
    <p:sldId id="258" r:id="rId5"/>
    <p:sldId id="283" r:id="rId6"/>
    <p:sldId id="282" r:id="rId7"/>
    <p:sldId id="277" r:id="rId8"/>
    <p:sldId id="284" r:id="rId9"/>
    <p:sldId id="281" r:id="rId10"/>
    <p:sldId id="286" r:id="rId11"/>
    <p:sldId id="287" r:id="rId12"/>
    <p:sldId id="285" r:id="rId13"/>
    <p:sldId id="289" r:id="rId14"/>
    <p:sldId id="278" r:id="rId15"/>
    <p:sldId id="290" r:id="rId16"/>
    <p:sldId id="288" r:id="rId17"/>
    <p:sldId id="291" r:id="rId18"/>
    <p:sldId id="256" r:id="rId19"/>
    <p:sldId id="293" r:id="rId20"/>
    <p:sldId id="292" r:id="rId21"/>
    <p:sldId id="295" r:id="rId22"/>
    <p:sldId id="296" r:id="rId23"/>
    <p:sldId id="300" r:id="rId24"/>
    <p:sldId id="299" r:id="rId25"/>
    <p:sldId id="301" r:id="rId26"/>
    <p:sldId id="298" r:id="rId27"/>
    <p:sldId id="303" r:id="rId28"/>
    <p:sldId id="302" r:id="rId29"/>
    <p:sldId id="306" r:id="rId30"/>
    <p:sldId id="294" r:id="rId31"/>
    <p:sldId id="307" r:id="rId32"/>
    <p:sldId id="304" r:id="rId33"/>
    <p:sldId id="308" r:id="rId34"/>
    <p:sldId id="305" r:id="rId35"/>
    <p:sldId id="309" r:id="rId36"/>
    <p:sldId id="297" r:id="rId37"/>
    <p:sldId id="310" r:id="rId38"/>
    <p:sldId id="314" r:id="rId39"/>
    <p:sldId id="311" r:id="rId40"/>
    <p:sldId id="274" r:id="rId41"/>
    <p:sldId id="315" r:id="rId42"/>
    <p:sldId id="273" r:id="rId43"/>
    <p:sldId id="313" r:id="rId44"/>
    <p:sldId id="312" r:id="rId45"/>
    <p:sldId id="272" r:id="rId46"/>
    <p:sldId id="271" r:id="rId47"/>
    <p:sldId id="269" r:id="rId48"/>
    <p:sldId id="268" r:id="rId49"/>
    <p:sldId id="260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220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1" autoAdjust="0"/>
    <p:restoredTop sz="94660"/>
  </p:normalViewPr>
  <p:slideViewPr>
    <p:cSldViewPr>
      <p:cViewPr varScale="1">
        <p:scale>
          <a:sx n="69" d="100"/>
          <a:sy n="69" d="100"/>
        </p:scale>
        <p:origin x="139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99C3-0F29-4AA1-8F9C-E0BCD41A96E6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934AD-3E9F-4E5C-838B-05A1123D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553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99C3-0F29-4AA1-8F9C-E0BCD41A96E6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934AD-3E9F-4E5C-838B-05A1123D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418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99C3-0F29-4AA1-8F9C-E0BCD41A96E6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934AD-3E9F-4E5C-838B-05A1123D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144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99C3-0F29-4AA1-8F9C-E0BCD41A96E6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934AD-3E9F-4E5C-838B-05A1123D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556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99C3-0F29-4AA1-8F9C-E0BCD41A96E6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934AD-3E9F-4E5C-838B-05A1123D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796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99C3-0F29-4AA1-8F9C-E0BCD41A96E6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934AD-3E9F-4E5C-838B-05A1123D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660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99C3-0F29-4AA1-8F9C-E0BCD41A96E6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934AD-3E9F-4E5C-838B-05A1123D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048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99C3-0F29-4AA1-8F9C-E0BCD41A96E6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934AD-3E9F-4E5C-838B-05A1123D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0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99C3-0F29-4AA1-8F9C-E0BCD41A96E6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934AD-3E9F-4E5C-838B-05A1123D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206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99C3-0F29-4AA1-8F9C-E0BCD41A96E6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934AD-3E9F-4E5C-838B-05A1123D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369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99C3-0F29-4AA1-8F9C-E0BCD41A96E6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934AD-3E9F-4E5C-838B-05A1123D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357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399C3-0F29-4AA1-8F9C-E0BCD41A96E6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934AD-3E9F-4E5C-838B-05A1123D8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749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3.png"/><Relationship Id="rId3" Type="http://schemas.microsoft.com/office/2007/relationships/media" Target="../media/media24.m4a"/><Relationship Id="rId7" Type="http://schemas.openxmlformats.org/officeDocument/2006/relationships/slide" Target="slide11.xml"/><Relationship Id="rId12" Type="http://schemas.openxmlformats.org/officeDocument/2006/relationships/image" Target="../media/image52.png"/><Relationship Id="rId17" Type="http://schemas.openxmlformats.org/officeDocument/2006/relationships/image" Target="../media/image55.png"/><Relationship Id="rId2" Type="http://schemas.microsoft.com/office/2007/relationships/media" Target="../media/media23.m4a"/><Relationship Id="rId16" Type="http://schemas.openxmlformats.org/officeDocument/2006/relationships/image" Target="../media/image46.png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11" Type="http://schemas.openxmlformats.org/officeDocument/2006/relationships/slide" Target="slide48.xml"/><Relationship Id="rId5" Type="http://schemas.openxmlformats.org/officeDocument/2006/relationships/image" Target="../media/image4.jpeg"/><Relationship Id="rId15" Type="http://schemas.openxmlformats.org/officeDocument/2006/relationships/image" Target="../media/image28.png"/><Relationship Id="rId10" Type="http://schemas.openxmlformats.org/officeDocument/2006/relationships/image" Target="../media/image51.png"/><Relationship Id="rId4" Type="http://schemas.openxmlformats.org/officeDocument/2006/relationships/slideLayout" Target="../slideLayouts/slideLayout1.xml"/><Relationship Id="rId9" Type="http://schemas.openxmlformats.org/officeDocument/2006/relationships/slide" Target="slide3.xml"/><Relationship Id="rId1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microsoft.com/office/2007/relationships/media" Target="../media/media25.m4a"/><Relationship Id="rId1" Type="http://schemas.openxmlformats.org/officeDocument/2006/relationships/audio" Target="NULL" TargetMode="External"/><Relationship Id="rId6" Type="http://schemas.openxmlformats.org/officeDocument/2006/relationships/image" Target="../media/image48.jpeg"/><Relationship Id="rId5" Type="http://schemas.openxmlformats.org/officeDocument/2006/relationships/slide" Target="slide12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24.jpeg"/><Relationship Id="rId3" Type="http://schemas.microsoft.com/office/2007/relationships/media" Target="../media/media24.m4a"/><Relationship Id="rId7" Type="http://schemas.openxmlformats.org/officeDocument/2006/relationships/slide" Target="slide3.xml"/><Relationship Id="rId12" Type="http://schemas.openxmlformats.org/officeDocument/2006/relationships/image" Target="../media/image3.png"/><Relationship Id="rId2" Type="http://schemas.microsoft.com/office/2007/relationships/media" Target="../media/media23.m4a"/><Relationship Id="rId16" Type="http://schemas.openxmlformats.org/officeDocument/2006/relationships/image" Target="../media/image46.png"/><Relationship Id="rId1" Type="http://schemas.openxmlformats.org/officeDocument/2006/relationships/audio" Target="NULL" TargetMode="External"/><Relationship Id="rId6" Type="http://schemas.openxmlformats.org/officeDocument/2006/relationships/image" Target="../media/image56.png"/><Relationship Id="rId11" Type="http://schemas.openxmlformats.org/officeDocument/2006/relationships/slide" Target="slide13.xml"/><Relationship Id="rId5" Type="http://schemas.openxmlformats.org/officeDocument/2006/relationships/image" Target="../media/image4.jpeg"/><Relationship Id="rId15" Type="http://schemas.openxmlformats.org/officeDocument/2006/relationships/image" Target="../media/image28.png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1.xml"/><Relationship Id="rId9" Type="http://schemas.openxmlformats.org/officeDocument/2006/relationships/slide" Target="slide48.xml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slide" Target="slide14.xml"/><Relationship Id="rId2" Type="http://schemas.microsoft.com/office/2007/relationships/media" Target="../media/media26.m4a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21.png"/><Relationship Id="rId3" Type="http://schemas.microsoft.com/office/2007/relationships/media" Target="../media/media23.m4a"/><Relationship Id="rId7" Type="http://schemas.openxmlformats.org/officeDocument/2006/relationships/slide" Target="slide3.xml"/><Relationship Id="rId12" Type="http://schemas.openxmlformats.org/officeDocument/2006/relationships/image" Target="../media/image3.png"/><Relationship Id="rId2" Type="http://schemas.microsoft.com/office/2007/relationships/media" Target="../media/media24.m4a"/><Relationship Id="rId16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image" Target="../media/image57.png"/><Relationship Id="rId11" Type="http://schemas.openxmlformats.org/officeDocument/2006/relationships/slide" Target="slide15.xml"/><Relationship Id="rId5" Type="http://schemas.openxmlformats.org/officeDocument/2006/relationships/image" Target="../media/image4.jpeg"/><Relationship Id="rId15" Type="http://schemas.openxmlformats.org/officeDocument/2006/relationships/image" Target="../media/image46.png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1.xml"/><Relationship Id="rId9" Type="http://schemas.openxmlformats.org/officeDocument/2006/relationships/slide" Target="slide48.xml"/><Relationship Id="rId1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9.png"/><Relationship Id="rId2" Type="http://schemas.microsoft.com/office/2007/relationships/media" Target="../media/media27.m4a"/><Relationship Id="rId1" Type="http://schemas.openxmlformats.org/officeDocument/2006/relationships/audio" Target="NULL" TargetMode="External"/><Relationship Id="rId6" Type="http://schemas.openxmlformats.org/officeDocument/2006/relationships/slide" Target="slide16.xml"/><Relationship Id="rId5" Type="http://schemas.openxmlformats.org/officeDocument/2006/relationships/image" Target="../media/image48.jpe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27.jpeg"/><Relationship Id="rId3" Type="http://schemas.microsoft.com/office/2007/relationships/media" Target="../media/media23.m4a"/><Relationship Id="rId7" Type="http://schemas.openxmlformats.org/officeDocument/2006/relationships/slide" Target="slide3.xml"/><Relationship Id="rId12" Type="http://schemas.openxmlformats.org/officeDocument/2006/relationships/image" Target="../media/image3.png"/><Relationship Id="rId2" Type="http://schemas.microsoft.com/office/2007/relationships/media" Target="../media/media24.m4a"/><Relationship Id="rId16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image" Target="../media/image58.png"/><Relationship Id="rId11" Type="http://schemas.openxmlformats.org/officeDocument/2006/relationships/slide" Target="slide17.xml"/><Relationship Id="rId5" Type="http://schemas.openxmlformats.org/officeDocument/2006/relationships/image" Target="../media/image4.jpeg"/><Relationship Id="rId15" Type="http://schemas.openxmlformats.org/officeDocument/2006/relationships/image" Target="../media/image46.png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1.xml"/><Relationship Id="rId9" Type="http://schemas.openxmlformats.org/officeDocument/2006/relationships/slide" Target="slide48.xml"/><Relationship Id="rId1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microsoft.com/office/2007/relationships/media" Target="../media/media28.m4a"/><Relationship Id="rId1" Type="http://schemas.openxmlformats.org/officeDocument/2006/relationships/audio" Target="NULL" TargetMode="External"/><Relationship Id="rId6" Type="http://schemas.openxmlformats.org/officeDocument/2006/relationships/slide" Target="slide18.xml"/><Relationship Id="rId5" Type="http://schemas.openxmlformats.org/officeDocument/2006/relationships/image" Target="../media/image48.jpe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0.png"/><Relationship Id="rId3" Type="http://schemas.microsoft.com/office/2007/relationships/media" Target="../media/media24.m4a"/><Relationship Id="rId7" Type="http://schemas.openxmlformats.org/officeDocument/2006/relationships/slide" Target="slide3.xml"/><Relationship Id="rId12" Type="http://schemas.openxmlformats.org/officeDocument/2006/relationships/image" Target="../media/image3.png"/><Relationship Id="rId2" Type="http://schemas.microsoft.com/office/2007/relationships/media" Target="../media/media23.m4a"/><Relationship Id="rId16" Type="http://schemas.openxmlformats.org/officeDocument/2006/relationships/image" Target="../media/image46.png"/><Relationship Id="rId1" Type="http://schemas.openxmlformats.org/officeDocument/2006/relationships/audio" Target="NULL" TargetMode="External"/><Relationship Id="rId6" Type="http://schemas.openxmlformats.org/officeDocument/2006/relationships/image" Target="../media/image59.png"/><Relationship Id="rId11" Type="http://schemas.openxmlformats.org/officeDocument/2006/relationships/slide" Target="slide19.xml"/><Relationship Id="rId5" Type="http://schemas.openxmlformats.org/officeDocument/2006/relationships/image" Target="../media/image4.jpeg"/><Relationship Id="rId15" Type="http://schemas.openxmlformats.org/officeDocument/2006/relationships/image" Target="../media/image28.png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1.xml"/><Relationship Id="rId9" Type="http://schemas.openxmlformats.org/officeDocument/2006/relationships/slide" Target="slide48.xml"/><Relationship Id="rId1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microsoft.com/office/2007/relationships/media" Target="../media/media29.m4a"/><Relationship Id="rId1" Type="http://schemas.openxmlformats.org/officeDocument/2006/relationships/audio" Target="NULL" TargetMode="External"/><Relationship Id="rId6" Type="http://schemas.openxmlformats.org/officeDocument/2006/relationships/image" Target="../media/image48.jpeg"/><Relationship Id="rId5" Type="http://schemas.openxmlformats.org/officeDocument/2006/relationships/slide" Target="slide20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3" Type="http://schemas.openxmlformats.org/officeDocument/2006/relationships/image" Target="../media/image5.png"/><Relationship Id="rId7" Type="http://schemas.openxmlformats.org/officeDocument/2006/relationships/slide" Target="slide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27.jpeg"/><Relationship Id="rId3" Type="http://schemas.microsoft.com/office/2007/relationships/media" Target="../media/media24.m4a"/><Relationship Id="rId7" Type="http://schemas.openxmlformats.org/officeDocument/2006/relationships/slide" Target="slide3.xml"/><Relationship Id="rId12" Type="http://schemas.openxmlformats.org/officeDocument/2006/relationships/image" Target="../media/image3.png"/><Relationship Id="rId2" Type="http://schemas.microsoft.com/office/2007/relationships/media" Target="../media/media23.m4a"/><Relationship Id="rId16" Type="http://schemas.openxmlformats.org/officeDocument/2006/relationships/image" Target="../media/image46.png"/><Relationship Id="rId1" Type="http://schemas.openxmlformats.org/officeDocument/2006/relationships/audio" Target="NULL" TargetMode="External"/><Relationship Id="rId6" Type="http://schemas.openxmlformats.org/officeDocument/2006/relationships/image" Target="../media/image60.png"/><Relationship Id="rId11" Type="http://schemas.openxmlformats.org/officeDocument/2006/relationships/slide" Target="slide21.xml"/><Relationship Id="rId5" Type="http://schemas.openxmlformats.org/officeDocument/2006/relationships/image" Target="../media/image4.jpeg"/><Relationship Id="rId15" Type="http://schemas.openxmlformats.org/officeDocument/2006/relationships/image" Target="../media/image28.png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1.xml"/><Relationship Id="rId9" Type="http://schemas.openxmlformats.org/officeDocument/2006/relationships/slide" Target="slide48.xml"/><Relationship Id="rId1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48.jpeg"/><Relationship Id="rId5" Type="http://schemas.openxmlformats.org/officeDocument/2006/relationships/slide" Target="slide22.xml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6.png"/><Relationship Id="rId3" Type="http://schemas.microsoft.com/office/2007/relationships/media" Target="../media/media23.m4a"/><Relationship Id="rId7" Type="http://schemas.openxmlformats.org/officeDocument/2006/relationships/slide" Target="slide3.xml"/><Relationship Id="rId12" Type="http://schemas.openxmlformats.org/officeDocument/2006/relationships/image" Target="../media/image3.png"/><Relationship Id="rId2" Type="http://schemas.microsoft.com/office/2007/relationships/media" Target="../media/media24.m4a"/><Relationship Id="rId16" Type="http://schemas.openxmlformats.org/officeDocument/2006/relationships/image" Target="../media/image37.png"/><Relationship Id="rId1" Type="http://schemas.openxmlformats.org/officeDocument/2006/relationships/audio" Target="NULL" TargetMode="External"/><Relationship Id="rId6" Type="http://schemas.openxmlformats.org/officeDocument/2006/relationships/image" Target="../media/image61.png"/><Relationship Id="rId11" Type="http://schemas.openxmlformats.org/officeDocument/2006/relationships/slide" Target="slide23.xml"/><Relationship Id="rId5" Type="http://schemas.openxmlformats.org/officeDocument/2006/relationships/image" Target="../media/image4.jpeg"/><Relationship Id="rId15" Type="http://schemas.openxmlformats.org/officeDocument/2006/relationships/image" Target="../media/image28.png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1.xml"/><Relationship Id="rId9" Type="http://schemas.openxmlformats.org/officeDocument/2006/relationships/slide" Target="slide48.xml"/><Relationship Id="rId1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9.png"/><Relationship Id="rId2" Type="http://schemas.microsoft.com/office/2007/relationships/media" Target="../media/media31.m4a"/><Relationship Id="rId1" Type="http://schemas.openxmlformats.org/officeDocument/2006/relationships/audio" Target="NULL" TargetMode="External"/><Relationship Id="rId6" Type="http://schemas.openxmlformats.org/officeDocument/2006/relationships/image" Target="../media/image48.jpeg"/><Relationship Id="rId5" Type="http://schemas.openxmlformats.org/officeDocument/2006/relationships/slide" Target="slide24.xml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39.png"/><Relationship Id="rId3" Type="http://schemas.microsoft.com/office/2007/relationships/media" Target="../media/media24.m4a"/><Relationship Id="rId7" Type="http://schemas.openxmlformats.org/officeDocument/2006/relationships/slide" Target="slide3.xml"/><Relationship Id="rId12" Type="http://schemas.openxmlformats.org/officeDocument/2006/relationships/image" Target="../media/image3.png"/><Relationship Id="rId17" Type="http://schemas.openxmlformats.org/officeDocument/2006/relationships/image" Target="../media/image46.png"/><Relationship Id="rId2" Type="http://schemas.microsoft.com/office/2007/relationships/media" Target="../media/media23.m4a"/><Relationship Id="rId16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image" Target="../media/image63.png"/><Relationship Id="rId11" Type="http://schemas.openxmlformats.org/officeDocument/2006/relationships/slide" Target="slide25.xml"/><Relationship Id="rId5" Type="http://schemas.openxmlformats.org/officeDocument/2006/relationships/image" Target="../media/image4.jpeg"/><Relationship Id="rId15" Type="http://schemas.openxmlformats.org/officeDocument/2006/relationships/image" Target="../media/image40.png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1.xml"/><Relationship Id="rId9" Type="http://schemas.openxmlformats.org/officeDocument/2006/relationships/slide" Target="slide48.xml"/><Relationship Id="rId1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9.png"/><Relationship Id="rId2" Type="http://schemas.microsoft.com/office/2007/relationships/media" Target="../media/media32.m4a"/><Relationship Id="rId1" Type="http://schemas.openxmlformats.org/officeDocument/2006/relationships/audio" Target="NULL" TargetMode="External"/><Relationship Id="rId6" Type="http://schemas.openxmlformats.org/officeDocument/2006/relationships/image" Target="../media/image48.jpeg"/><Relationship Id="rId5" Type="http://schemas.openxmlformats.org/officeDocument/2006/relationships/slide" Target="slide26.xml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38.png"/><Relationship Id="rId3" Type="http://schemas.microsoft.com/office/2007/relationships/media" Target="../media/media24.m4a"/><Relationship Id="rId7" Type="http://schemas.openxmlformats.org/officeDocument/2006/relationships/slide" Target="slide3.xml"/><Relationship Id="rId12" Type="http://schemas.openxmlformats.org/officeDocument/2006/relationships/image" Target="../media/image3.png"/><Relationship Id="rId2" Type="http://schemas.microsoft.com/office/2007/relationships/media" Target="../media/media23.m4a"/><Relationship Id="rId1" Type="http://schemas.openxmlformats.org/officeDocument/2006/relationships/audio" Target="NULL" TargetMode="External"/><Relationship Id="rId6" Type="http://schemas.openxmlformats.org/officeDocument/2006/relationships/image" Target="../media/image62.png"/><Relationship Id="rId11" Type="http://schemas.openxmlformats.org/officeDocument/2006/relationships/slide" Target="slide27.xml"/><Relationship Id="rId5" Type="http://schemas.openxmlformats.org/officeDocument/2006/relationships/image" Target="../media/image4.jpeg"/><Relationship Id="rId15" Type="http://schemas.openxmlformats.org/officeDocument/2006/relationships/image" Target="../media/image46.png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1.xml"/><Relationship Id="rId9" Type="http://schemas.openxmlformats.org/officeDocument/2006/relationships/slide" Target="slide48.xml"/><Relationship Id="rId1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9.png"/><Relationship Id="rId2" Type="http://schemas.microsoft.com/office/2007/relationships/media" Target="../media/media33.m4a"/><Relationship Id="rId1" Type="http://schemas.openxmlformats.org/officeDocument/2006/relationships/audio" Target="NULL" TargetMode="External"/><Relationship Id="rId6" Type="http://schemas.openxmlformats.org/officeDocument/2006/relationships/image" Target="../media/image48.jpeg"/><Relationship Id="rId5" Type="http://schemas.openxmlformats.org/officeDocument/2006/relationships/slide" Target="slide28.xml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6.png"/><Relationship Id="rId3" Type="http://schemas.microsoft.com/office/2007/relationships/media" Target="../media/media23.m4a"/><Relationship Id="rId7" Type="http://schemas.openxmlformats.org/officeDocument/2006/relationships/slide" Target="slide3.xml"/><Relationship Id="rId12" Type="http://schemas.openxmlformats.org/officeDocument/2006/relationships/image" Target="../media/image3.png"/><Relationship Id="rId2" Type="http://schemas.microsoft.com/office/2007/relationships/media" Target="../media/media24.m4a"/><Relationship Id="rId16" Type="http://schemas.openxmlformats.org/officeDocument/2006/relationships/image" Target="../media/image19.jpg"/><Relationship Id="rId1" Type="http://schemas.openxmlformats.org/officeDocument/2006/relationships/audio" Target="NULL" TargetMode="External"/><Relationship Id="rId6" Type="http://schemas.openxmlformats.org/officeDocument/2006/relationships/image" Target="../media/image64.png"/><Relationship Id="rId11" Type="http://schemas.openxmlformats.org/officeDocument/2006/relationships/slide" Target="slide29.xml"/><Relationship Id="rId5" Type="http://schemas.openxmlformats.org/officeDocument/2006/relationships/image" Target="../media/image4.jpeg"/><Relationship Id="rId15" Type="http://schemas.openxmlformats.org/officeDocument/2006/relationships/image" Target="../media/image28.png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1.xml"/><Relationship Id="rId9" Type="http://schemas.openxmlformats.org/officeDocument/2006/relationships/slide" Target="slide48.xml"/><Relationship Id="rId1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9.png"/><Relationship Id="rId2" Type="http://schemas.microsoft.com/office/2007/relationships/media" Target="../media/media34.m4a"/><Relationship Id="rId1" Type="http://schemas.openxmlformats.org/officeDocument/2006/relationships/audio" Target="NULL" TargetMode="External"/><Relationship Id="rId6" Type="http://schemas.openxmlformats.org/officeDocument/2006/relationships/image" Target="../media/image48.jpeg"/><Relationship Id="rId5" Type="http://schemas.openxmlformats.org/officeDocument/2006/relationships/slide" Target="slide30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" Target="slide4.xml"/><Relationship Id="rId7" Type="http://schemas.openxmlformats.org/officeDocument/2006/relationships/slide" Target="slide48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slide" Target="slide47.xml"/><Relationship Id="rId4" Type="http://schemas.openxmlformats.org/officeDocument/2006/relationships/image" Target="../media/image8.jpe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9.jpg"/><Relationship Id="rId3" Type="http://schemas.microsoft.com/office/2007/relationships/media" Target="../media/media23.m4a"/><Relationship Id="rId7" Type="http://schemas.openxmlformats.org/officeDocument/2006/relationships/slide" Target="slide3.xml"/><Relationship Id="rId12" Type="http://schemas.openxmlformats.org/officeDocument/2006/relationships/image" Target="../media/image3.png"/><Relationship Id="rId2" Type="http://schemas.microsoft.com/office/2007/relationships/media" Target="../media/media24.m4a"/><Relationship Id="rId16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image" Target="../media/image65.jpg"/><Relationship Id="rId11" Type="http://schemas.openxmlformats.org/officeDocument/2006/relationships/slide" Target="slide31.xml"/><Relationship Id="rId5" Type="http://schemas.openxmlformats.org/officeDocument/2006/relationships/image" Target="../media/image4.jpeg"/><Relationship Id="rId15" Type="http://schemas.openxmlformats.org/officeDocument/2006/relationships/image" Target="../media/image46.png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1.xml"/><Relationship Id="rId9" Type="http://schemas.openxmlformats.org/officeDocument/2006/relationships/slide" Target="slide48.xml"/><Relationship Id="rId1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9.png"/><Relationship Id="rId2" Type="http://schemas.microsoft.com/office/2007/relationships/media" Target="../media/media35.m4a"/><Relationship Id="rId1" Type="http://schemas.openxmlformats.org/officeDocument/2006/relationships/audio" Target="NULL" TargetMode="External"/><Relationship Id="rId6" Type="http://schemas.openxmlformats.org/officeDocument/2006/relationships/image" Target="../media/image48.jpeg"/><Relationship Id="rId5" Type="http://schemas.openxmlformats.org/officeDocument/2006/relationships/slide" Target="slide32.xml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6.png"/><Relationship Id="rId3" Type="http://schemas.microsoft.com/office/2007/relationships/media" Target="../media/media23.m4a"/><Relationship Id="rId7" Type="http://schemas.openxmlformats.org/officeDocument/2006/relationships/slide" Target="slide3.xml"/><Relationship Id="rId12" Type="http://schemas.openxmlformats.org/officeDocument/2006/relationships/image" Target="../media/image3.png"/><Relationship Id="rId2" Type="http://schemas.microsoft.com/office/2007/relationships/media" Target="../media/media24.m4a"/><Relationship Id="rId16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image" Target="../media/image66.png"/><Relationship Id="rId11" Type="http://schemas.openxmlformats.org/officeDocument/2006/relationships/slide" Target="slide33.xml"/><Relationship Id="rId5" Type="http://schemas.openxmlformats.org/officeDocument/2006/relationships/image" Target="../media/image4.jpeg"/><Relationship Id="rId15" Type="http://schemas.openxmlformats.org/officeDocument/2006/relationships/image" Target="../media/image24.jpeg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1.xml"/><Relationship Id="rId9" Type="http://schemas.openxmlformats.org/officeDocument/2006/relationships/slide" Target="slide48.xml"/><Relationship Id="rId1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9.png"/><Relationship Id="rId2" Type="http://schemas.microsoft.com/office/2007/relationships/media" Target="../media/media36.m4a"/><Relationship Id="rId1" Type="http://schemas.openxmlformats.org/officeDocument/2006/relationships/audio" Target="NULL" TargetMode="External"/><Relationship Id="rId6" Type="http://schemas.openxmlformats.org/officeDocument/2006/relationships/image" Target="../media/image48.jpeg"/><Relationship Id="rId5" Type="http://schemas.openxmlformats.org/officeDocument/2006/relationships/slide" Target="slide34.xml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openxmlformats.org/officeDocument/2006/relationships/image" Target="../media/image56.png"/><Relationship Id="rId3" Type="http://schemas.microsoft.com/office/2007/relationships/media" Target="../media/media24.m4a"/><Relationship Id="rId7" Type="http://schemas.openxmlformats.org/officeDocument/2006/relationships/image" Target="../media/image51.png"/><Relationship Id="rId12" Type="http://schemas.openxmlformats.org/officeDocument/2006/relationships/image" Target="../media/image66.png"/><Relationship Id="rId2" Type="http://schemas.microsoft.com/office/2007/relationships/media" Target="../media/media23.m4a"/><Relationship Id="rId16" Type="http://schemas.openxmlformats.org/officeDocument/2006/relationships/image" Target="../media/image46.png"/><Relationship Id="rId1" Type="http://schemas.openxmlformats.org/officeDocument/2006/relationships/audio" Target="NULL" TargetMode="External"/><Relationship Id="rId6" Type="http://schemas.openxmlformats.org/officeDocument/2006/relationships/slide" Target="slide3.xml"/><Relationship Id="rId11" Type="http://schemas.openxmlformats.org/officeDocument/2006/relationships/image" Target="../media/image3.png"/><Relationship Id="rId5" Type="http://schemas.openxmlformats.org/officeDocument/2006/relationships/image" Target="../media/image4.jpeg"/><Relationship Id="rId15" Type="http://schemas.openxmlformats.org/officeDocument/2006/relationships/image" Target="../media/image28.png"/><Relationship Id="rId10" Type="http://schemas.openxmlformats.org/officeDocument/2006/relationships/slide" Target="slide35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2.png"/><Relationship Id="rId14" Type="http://schemas.openxmlformats.org/officeDocument/2006/relationships/image" Target="../media/image2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slide" Target="slide36.xml"/><Relationship Id="rId2" Type="http://schemas.microsoft.com/office/2007/relationships/media" Target="../media/media37.m4a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68.png"/><Relationship Id="rId18" Type="http://schemas.openxmlformats.org/officeDocument/2006/relationships/image" Target="../media/image46.png"/><Relationship Id="rId3" Type="http://schemas.microsoft.com/office/2007/relationships/media" Target="../media/media24.m4a"/><Relationship Id="rId7" Type="http://schemas.openxmlformats.org/officeDocument/2006/relationships/slide" Target="slide3.xml"/><Relationship Id="rId12" Type="http://schemas.openxmlformats.org/officeDocument/2006/relationships/image" Target="../media/image3.png"/><Relationship Id="rId17" Type="http://schemas.openxmlformats.org/officeDocument/2006/relationships/image" Target="../media/image28.png"/><Relationship Id="rId2" Type="http://schemas.microsoft.com/office/2007/relationships/media" Target="../media/media23.m4a"/><Relationship Id="rId16" Type="http://schemas.openxmlformats.org/officeDocument/2006/relationships/image" Target="../media/image71.jpeg"/><Relationship Id="rId1" Type="http://schemas.openxmlformats.org/officeDocument/2006/relationships/audio" Target="NULL" TargetMode="External"/><Relationship Id="rId6" Type="http://schemas.openxmlformats.org/officeDocument/2006/relationships/image" Target="../media/image67.png"/><Relationship Id="rId11" Type="http://schemas.openxmlformats.org/officeDocument/2006/relationships/slide" Target="slide37.xml"/><Relationship Id="rId5" Type="http://schemas.openxmlformats.org/officeDocument/2006/relationships/image" Target="../media/image4.jpeg"/><Relationship Id="rId15" Type="http://schemas.openxmlformats.org/officeDocument/2006/relationships/image" Target="../media/image70.jpeg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1.xml"/><Relationship Id="rId9" Type="http://schemas.openxmlformats.org/officeDocument/2006/relationships/slide" Target="slide48.xml"/><Relationship Id="rId14" Type="http://schemas.openxmlformats.org/officeDocument/2006/relationships/image" Target="../media/image6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slide" Target="slide38.xml"/><Relationship Id="rId2" Type="http://schemas.microsoft.com/office/2007/relationships/media" Target="../media/media38.m4a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openxmlformats.org/officeDocument/2006/relationships/image" Target="../media/image69.jpeg"/><Relationship Id="rId3" Type="http://schemas.microsoft.com/office/2007/relationships/media" Target="../media/media24.m4a"/><Relationship Id="rId7" Type="http://schemas.openxmlformats.org/officeDocument/2006/relationships/image" Target="../media/image51.png"/><Relationship Id="rId12" Type="http://schemas.openxmlformats.org/officeDocument/2006/relationships/image" Target="../media/image68.png"/><Relationship Id="rId17" Type="http://schemas.openxmlformats.org/officeDocument/2006/relationships/image" Target="../media/image46.png"/><Relationship Id="rId2" Type="http://schemas.microsoft.com/office/2007/relationships/media" Target="../media/media23.m4a"/><Relationship Id="rId16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slide" Target="slide3.xml"/><Relationship Id="rId11" Type="http://schemas.openxmlformats.org/officeDocument/2006/relationships/image" Target="../media/image3.png"/><Relationship Id="rId5" Type="http://schemas.openxmlformats.org/officeDocument/2006/relationships/image" Target="../media/image4.jpeg"/><Relationship Id="rId15" Type="http://schemas.openxmlformats.org/officeDocument/2006/relationships/image" Target="../media/image71.jpeg"/><Relationship Id="rId10" Type="http://schemas.openxmlformats.org/officeDocument/2006/relationships/slide" Target="slide39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2.png"/><Relationship Id="rId14" Type="http://schemas.openxmlformats.org/officeDocument/2006/relationships/image" Target="../media/image7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9.png"/><Relationship Id="rId2" Type="http://schemas.microsoft.com/office/2007/relationships/media" Target="../media/media39.m4a"/><Relationship Id="rId1" Type="http://schemas.openxmlformats.org/officeDocument/2006/relationships/audio" Target="NULL" TargetMode="External"/><Relationship Id="rId6" Type="http://schemas.openxmlformats.org/officeDocument/2006/relationships/slide" Target="slide40.xml"/><Relationship Id="rId5" Type="http://schemas.openxmlformats.org/officeDocument/2006/relationships/image" Target="../media/image48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6.png"/><Relationship Id="rId3" Type="http://schemas.openxmlformats.org/officeDocument/2006/relationships/slide" Target="slide5.xml"/><Relationship Id="rId7" Type="http://schemas.openxmlformats.org/officeDocument/2006/relationships/slide" Target="slide7.xml"/><Relationship Id="rId12" Type="http://schemas.openxmlformats.org/officeDocument/2006/relationships/slide" Target="slide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16.png"/><Relationship Id="rId5" Type="http://schemas.openxmlformats.org/officeDocument/2006/relationships/slide" Target="slide6.xml"/><Relationship Id="rId10" Type="http://schemas.openxmlformats.org/officeDocument/2006/relationships/image" Target="../media/image15.jpeg"/><Relationship Id="rId4" Type="http://schemas.openxmlformats.org/officeDocument/2006/relationships/image" Target="../media/image12.jpeg"/><Relationship Id="rId9" Type="http://schemas.openxmlformats.org/officeDocument/2006/relationships/slide" Target="slide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.png"/><Relationship Id="rId3" Type="http://schemas.microsoft.com/office/2007/relationships/media" Target="../media/media24.m4a"/><Relationship Id="rId7" Type="http://schemas.openxmlformats.org/officeDocument/2006/relationships/slide" Target="slide3.xml"/><Relationship Id="rId12" Type="http://schemas.openxmlformats.org/officeDocument/2006/relationships/slide" Target="slide41.xml"/><Relationship Id="rId2" Type="http://schemas.microsoft.com/office/2007/relationships/media" Target="../media/media23.m4a"/><Relationship Id="rId1" Type="http://schemas.openxmlformats.org/officeDocument/2006/relationships/audio" Target="NULL" TargetMode="External"/><Relationship Id="rId6" Type="http://schemas.openxmlformats.org/officeDocument/2006/relationships/image" Target="../media/image72.png"/><Relationship Id="rId11" Type="http://schemas.openxmlformats.org/officeDocument/2006/relationships/image" Target="../media/image46.png"/><Relationship Id="rId5" Type="http://schemas.openxmlformats.org/officeDocument/2006/relationships/image" Target="../media/image4.jpeg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slide" Target="slide2.xml"/><Relationship Id="rId2" Type="http://schemas.microsoft.com/office/2007/relationships/media" Target="../media/media40.m4a"/><Relationship Id="rId1" Type="http://schemas.openxmlformats.org/officeDocument/2006/relationships/audio" Target="NULL" TargetMode="External"/><Relationship Id="rId6" Type="http://schemas.openxmlformats.org/officeDocument/2006/relationships/slide" Target="slide42.xml"/><Relationship Id="rId5" Type="http://schemas.openxmlformats.org/officeDocument/2006/relationships/image" Target="../media/image48.jpeg"/><Relationship Id="rId4" Type="http://schemas.openxmlformats.org/officeDocument/2006/relationships/image" Target="../media/image4.jpeg"/><Relationship Id="rId9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28.png"/><Relationship Id="rId3" Type="http://schemas.microsoft.com/office/2007/relationships/media" Target="../media/media24.m4a"/><Relationship Id="rId7" Type="http://schemas.openxmlformats.org/officeDocument/2006/relationships/slide" Target="slide3.xml"/><Relationship Id="rId12" Type="http://schemas.openxmlformats.org/officeDocument/2006/relationships/image" Target="../media/image74.png"/><Relationship Id="rId2" Type="http://schemas.microsoft.com/office/2007/relationships/media" Target="../media/media23.m4a"/><Relationship Id="rId1" Type="http://schemas.openxmlformats.org/officeDocument/2006/relationships/audio" Target="NULL" TargetMode="External"/><Relationship Id="rId6" Type="http://schemas.openxmlformats.org/officeDocument/2006/relationships/image" Target="../media/image19.jpg"/><Relationship Id="rId11" Type="http://schemas.openxmlformats.org/officeDocument/2006/relationships/image" Target="../media/image73.jpeg"/><Relationship Id="rId5" Type="http://schemas.openxmlformats.org/officeDocument/2006/relationships/image" Target="../media/image4.jpeg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1.xml"/><Relationship Id="rId9" Type="http://schemas.openxmlformats.org/officeDocument/2006/relationships/slide" Target="slide48.xml"/><Relationship Id="rId1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slide" Target="slide44.xml"/><Relationship Id="rId18" Type="http://schemas.openxmlformats.org/officeDocument/2006/relationships/image" Target="../media/image32.png"/><Relationship Id="rId3" Type="http://schemas.microsoft.com/office/2007/relationships/media" Target="../media/media24.m4a"/><Relationship Id="rId7" Type="http://schemas.openxmlformats.org/officeDocument/2006/relationships/image" Target="../media/image75.jpeg"/><Relationship Id="rId12" Type="http://schemas.openxmlformats.org/officeDocument/2006/relationships/image" Target="../media/image51.png"/><Relationship Id="rId17" Type="http://schemas.openxmlformats.org/officeDocument/2006/relationships/image" Target="../media/image76.png"/><Relationship Id="rId2" Type="http://schemas.microsoft.com/office/2007/relationships/media" Target="../media/media23.m4a"/><Relationship Id="rId16" Type="http://schemas.openxmlformats.org/officeDocument/2006/relationships/image" Target="../media/image52.png"/><Relationship Id="rId1" Type="http://schemas.openxmlformats.org/officeDocument/2006/relationships/audio" Target="NULL" TargetMode="External"/><Relationship Id="rId6" Type="http://schemas.openxmlformats.org/officeDocument/2006/relationships/image" Target="../media/image68.png"/><Relationship Id="rId11" Type="http://schemas.openxmlformats.org/officeDocument/2006/relationships/slide" Target="slide2.xml"/><Relationship Id="rId5" Type="http://schemas.openxmlformats.org/officeDocument/2006/relationships/image" Target="../media/image4.jpeg"/><Relationship Id="rId15" Type="http://schemas.openxmlformats.org/officeDocument/2006/relationships/slide" Target="slide47.xml"/><Relationship Id="rId10" Type="http://schemas.openxmlformats.org/officeDocument/2006/relationships/image" Target="../media/image71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0.jpeg"/><Relationship Id="rId1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slide" Target="slide47.xml"/><Relationship Id="rId18" Type="http://schemas.openxmlformats.org/officeDocument/2006/relationships/image" Target="../media/image76.png"/><Relationship Id="rId3" Type="http://schemas.microsoft.com/office/2007/relationships/media" Target="../media/media23.m4a"/><Relationship Id="rId7" Type="http://schemas.openxmlformats.org/officeDocument/2006/relationships/image" Target="../media/image78.jpeg"/><Relationship Id="rId12" Type="http://schemas.openxmlformats.org/officeDocument/2006/relationships/image" Target="../media/image51.png"/><Relationship Id="rId17" Type="http://schemas.openxmlformats.org/officeDocument/2006/relationships/image" Target="../media/image32.png"/><Relationship Id="rId2" Type="http://schemas.microsoft.com/office/2007/relationships/media" Target="../media/media24.m4a"/><Relationship Id="rId16" Type="http://schemas.openxmlformats.org/officeDocument/2006/relationships/image" Target="../media/image3.png"/><Relationship Id="rId1" Type="http://schemas.openxmlformats.org/officeDocument/2006/relationships/audio" Target="NULL" TargetMode="External"/><Relationship Id="rId6" Type="http://schemas.openxmlformats.org/officeDocument/2006/relationships/image" Target="../media/image77.png"/><Relationship Id="rId11" Type="http://schemas.openxmlformats.org/officeDocument/2006/relationships/slide" Target="slide2.xml"/><Relationship Id="rId5" Type="http://schemas.openxmlformats.org/officeDocument/2006/relationships/image" Target="../media/image4.jpeg"/><Relationship Id="rId15" Type="http://schemas.openxmlformats.org/officeDocument/2006/relationships/slide" Target="slide45.xml"/><Relationship Id="rId10" Type="http://schemas.openxmlformats.org/officeDocument/2006/relationships/image" Target="../media/image8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0.png"/><Relationship Id="rId1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slide" Target="slide47.xml"/><Relationship Id="rId18" Type="http://schemas.openxmlformats.org/officeDocument/2006/relationships/image" Target="../media/image32.png"/><Relationship Id="rId3" Type="http://schemas.microsoft.com/office/2007/relationships/media" Target="../media/media24.m4a"/><Relationship Id="rId7" Type="http://schemas.openxmlformats.org/officeDocument/2006/relationships/image" Target="../media/image82.png"/><Relationship Id="rId12" Type="http://schemas.openxmlformats.org/officeDocument/2006/relationships/image" Target="../media/image51.png"/><Relationship Id="rId17" Type="http://schemas.openxmlformats.org/officeDocument/2006/relationships/image" Target="../media/image76.png"/><Relationship Id="rId2" Type="http://schemas.microsoft.com/office/2007/relationships/media" Target="../media/media23.m4a"/><Relationship Id="rId16" Type="http://schemas.openxmlformats.org/officeDocument/2006/relationships/image" Target="../media/image3.png"/><Relationship Id="rId1" Type="http://schemas.openxmlformats.org/officeDocument/2006/relationships/audio" Target="NULL" TargetMode="External"/><Relationship Id="rId6" Type="http://schemas.openxmlformats.org/officeDocument/2006/relationships/image" Target="../media/image74.png"/><Relationship Id="rId11" Type="http://schemas.openxmlformats.org/officeDocument/2006/relationships/slide" Target="slide2.xml"/><Relationship Id="rId5" Type="http://schemas.openxmlformats.org/officeDocument/2006/relationships/image" Target="../media/image4.jpeg"/><Relationship Id="rId15" Type="http://schemas.openxmlformats.org/officeDocument/2006/relationships/slide" Target="slide46.xml"/><Relationship Id="rId10" Type="http://schemas.openxmlformats.org/officeDocument/2006/relationships/image" Target="../media/image83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9.jpg"/><Relationship Id="rId1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51.png"/><Relationship Id="rId3" Type="http://schemas.microsoft.com/office/2007/relationships/media" Target="../media/media24.m4a"/><Relationship Id="rId7" Type="http://schemas.openxmlformats.org/officeDocument/2006/relationships/image" Target="../media/image34.png"/><Relationship Id="rId12" Type="http://schemas.openxmlformats.org/officeDocument/2006/relationships/slide" Target="slide2.xml"/><Relationship Id="rId17" Type="http://schemas.openxmlformats.org/officeDocument/2006/relationships/image" Target="../media/image46.png"/><Relationship Id="rId2" Type="http://schemas.microsoft.com/office/2007/relationships/media" Target="../media/media23.m4a"/><Relationship Id="rId16" Type="http://schemas.openxmlformats.org/officeDocument/2006/relationships/image" Target="../media/image76.png"/><Relationship Id="rId1" Type="http://schemas.openxmlformats.org/officeDocument/2006/relationships/audio" Target="NULL" TargetMode="External"/><Relationship Id="rId6" Type="http://schemas.openxmlformats.org/officeDocument/2006/relationships/image" Target="../media/image84.png"/><Relationship Id="rId11" Type="http://schemas.openxmlformats.org/officeDocument/2006/relationships/image" Target="../media/image87.png"/><Relationship Id="rId5" Type="http://schemas.openxmlformats.org/officeDocument/2006/relationships/image" Target="../media/image4.jpeg"/><Relationship Id="rId15" Type="http://schemas.openxmlformats.org/officeDocument/2006/relationships/image" Target="../media/image52.png"/><Relationship Id="rId10" Type="http://schemas.openxmlformats.org/officeDocument/2006/relationships/image" Target="../media/image8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5.jpeg"/><Relationship Id="rId14" Type="http://schemas.openxmlformats.org/officeDocument/2006/relationships/slide" Target="slide4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43.xml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5" Type="http://schemas.openxmlformats.org/officeDocument/2006/relationships/slide" Target="slide45.xml"/><Relationship Id="rId4" Type="http://schemas.openxmlformats.org/officeDocument/2006/relationships/slide" Target="slide46.xml"/><Relationship Id="rId9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23.xml"/><Relationship Id="rId18" Type="http://schemas.openxmlformats.org/officeDocument/2006/relationships/slide" Target="slide33.xml"/><Relationship Id="rId3" Type="http://schemas.openxmlformats.org/officeDocument/2006/relationships/slide" Target="slide2.xml"/><Relationship Id="rId21" Type="http://schemas.openxmlformats.org/officeDocument/2006/relationships/slide" Target="slide39.xml"/><Relationship Id="rId7" Type="http://schemas.openxmlformats.org/officeDocument/2006/relationships/slide" Target="slide11.xml"/><Relationship Id="rId12" Type="http://schemas.openxmlformats.org/officeDocument/2006/relationships/slide" Target="slide21.xml"/><Relationship Id="rId17" Type="http://schemas.openxmlformats.org/officeDocument/2006/relationships/slide" Target="slide31.xml"/><Relationship Id="rId2" Type="http://schemas.openxmlformats.org/officeDocument/2006/relationships/image" Target="../media/image4.jpeg"/><Relationship Id="rId16" Type="http://schemas.openxmlformats.org/officeDocument/2006/relationships/slide" Target="slide29.xml"/><Relationship Id="rId20" Type="http://schemas.openxmlformats.org/officeDocument/2006/relationships/slide" Target="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11" Type="http://schemas.openxmlformats.org/officeDocument/2006/relationships/slide" Target="slide19.xml"/><Relationship Id="rId5" Type="http://schemas.openxmlformats.org/officeDocument/2006/relationships/slide" Target="slide9.xml"/><Relationship Id="rId15" Type="http://schemas.openxmlformats.org/officeDocument/2006/relationships/slide" Target="slide27.xml"/><Relationship Id="rId10" Type="http://schemas.openxmlformats.org/officeDocument/2006/relationships/slide" Target="slide17.xml"/><Relationship Id="rId19" Type="http://schemas.openxmlformats.org/officeDocument/2006/relationships/slide" Target="slide35.xml"/><Relationship Id="rId4" Type="http://schemas.openxmlformats.org/officeDocument/2006/relationships/image" Target="../media/image51.png"/><Relationship Id="rId9" Type="http://schemas.openxmlformats.org/officeDocument/2006/relationships/slide" Target="slide15.xml"/><Relationship Id="rId14" Type="http://schemas.openxmlformats.org/officeDocument/2006/relationships/slide" Target="slide25.xml"/><Relationship Id="rId22" Type="http://schemas.openxmlformats.org/officeDocument/2006/relationships/slide" Target="slide4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://photo.bigbo.ru/?p=6229" TargetMode="External"/><Relationship Id="rId3" Type="http://schemas.openxmlformats.org/officeDocument/2006/relationships/hyperlink" Target="https://www.mp3cut.ru/" TargetMode="External"/><Relationship Id="rId7" Type="http://schemas.openxmlformats.org/officeDocument/2006/relationships/hyperlink" Target="http://razvitie-krohi.ru/razdel-video/razvivayushhee-video/zvuki-muzyikalnyih-instrumentov.html" TargetMode="External"/><Relationship Id="rId12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download-sounds.ru/raznye-instrumenty/" TargetMode="External"/><Relationship Id="rId11" Type="http://schemas.openxmlformats.org/officeDocument/2006/relationships/slide" Target="slide2.xml"/><Relationship Id="rId5" Type="http://schemas.openxmlformats.org/officeDocument/2006/relationships/hyperlink" Target="http://wav-library.net/musical-instruments" TargetMode="External"/><Relationship Id="rId10" Type="http://schemas.openxmlformats.org/officeDocument/2006/relationships/hyperlink" Target="http://neposed.net/kids-literature/zagadki/zagadki-o-predmetnom-mire/zagadki-pro-muzykalnye-instrumenty.html" TargetMode="External"/><Relationship Id="rId4" Type="http://schemas.openxmlformats.org/officeDocument/2006/relationships/hyperlink" Target="https://www.google.ru/" TargetMode="External"/><Relationship Id="rId9" Type="http://schemas.openxmlformats.org/officeDocument/2006/relationships/hyperlink" Target="http://zagadka.yaxy.ru/zagadki_s_otvetami.html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slide" Target="slide4.xml"/><Relationship Id="rId3" Type="http://schemas.microsoft.com/office/2007/relationships/media" Target="../media/media2.m4a"/><Relationship Id="rId7" Type="http://schemas.openxmlformats.org/officeDocument/2006/relationships/image" Target="../media/image4.jpeg"/><Relationship Id="rId12" Type="http://schemas.openxmlformats.org/officeDocument/2006/relationships/image" Target="../media/image21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0.png"/><Relationship Id="rId5" Type="http://schemas.microsoft.com/office/2007/relationships/media" Target="../media/media4.m4a"/><Relationship Id="rId15" Type="http://schemas.openxmlformats.org/officeDocument/2006/relationships/image" Target="../media/image23.png"/><Relationship Id="rId10" Type="http://schemas.openxmlformats.org/officeDocument/2006/relationships/image" Target="../media/image19.jpg"/><Relationship Id="rId4" Type="http://schemas.microsoft.com/office/2007/relationships/media" Target="../media/media3.m4a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9.m4a"/><Relationship Id="rId13" Type="http://schemas.openxmlformats.org/officeDocument/2006/relationships/image" Target="../media/image4.jpeg"/><Relationship Id="rId18" Type="http://schemas.openxmlformats.org/officeDocument/2006/relationships/slide" Target="slide4.xml"/><Relationship Id="rId26" Type="http://schemas.openxmlformats.org/officeDocument/2006/relationships/image" Target="../media/image33.png"/><Relationship Id="rId3" Type="http://schemas.microsoft.com/office/2007/relationships/media" Target="../media/media6.m4a"/><Relationship Id="rId21" Type="http://schemas.openxmlformats.org/officeDocument/2006/relationships/image" Target="../media/image28.png"/><Relationship Id="rId7" Type="http://schemas.openxmlformats.org/officeDocument/2006/relationships/audio" Target="../media/media8.m4a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27.jpeg"/><Relationship Id="rId25" Type="http://schemas.openxmlformats.org/officeDocument/2006/relationships/image" Target="../media/image32.png"/><Relationship Id="rId2" Type="http://schemas.microsoft.com/office/2007/relationships/media" Target="../media/media5.m4a"/><Relationship Id="rId16" Type="http://schemas.openxmlformats.org/officeDocument/2006/relationships/image" Target="../media/image26.jpeg"/><Relationship Id="rId20" Type="http://schemas.openxmlformats.org/officeDocument/2006/relationships/image" Target="../media/image23.png"/><Relationship Id="rId1" Type="http://schemas.openxmlformats.org/officeDocument/2006/relationships/audio" Target="NULL" TargetMode="External"/><Relationship Id="rId6" Type="http://schemas.microsoft.com/office/2007/relationships/media" Target="../media/media8.m4a"/><Relationship Id="rId11" Type="http://schemas.openxmlformats.org/officeDocument/2006/relationships/audio" Target="../media/media10.m4a"/><Relationship Id="rId24" Type="http://schemas.openxmlformats.org/officeDocument/2006/relationships/image" Target="../media/image31.png"/><Relationship Id="rId5" Type="http://schemas.openxmlformats.org/officeDocument/2006/relationships/audio" Target="../media/media7.m4a"/><Relationship Id="rId15" Type="http://schemas.openxmlformats.org/officeDocument/2006/relationships/image" Target="../media/image25.png"/><Relationship Id="rId23" Type="http://schemas.openxmlformats.org/officeDocument/2006/relationships/image" Target="../media/image30.png"/><Relationship Id="rId10" Type="http://schemas.microsoft.com/office/2007/relationships/media" Target="../media/media10.m4a"/><Relationship Id="rId19" Type="http://schemas.openxmlformats.org/officeDocument/2006/relationships/image" Target="../media/image22.png"/><Relationship Id="rId4" Type="http://schemas.microsoft.com/office/2007/relationships/media" Target="../media/media7.m4a"/><Relationship Id="rId9" Type="http://schemas.openxmlformats.org/officeDocument/2006/relationships/audio" Target="../media/media9.m4a"/><Relationship Id="rId14" Type="http://schemas.openxmlformats.org/officeDocument/2006/relationships/image" Target="../media/image24.jpeg"/><Relationship Id="rId22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4a"/><Relationship Id="rId13" Type="http://schemas.openxmlformats.org/officeDocument/2006/relationships/image" Target="../media/image34.png"/><Relationship Id="rId18" Type="http://schemas.openxmlformats.org/officeDocument/2006/relationships/image" Target="../media/image17.jpg"/><Relationship Id="rId3" Type="http://schemas.openxmlformats.org/officeDocument/2006/relationships/audio" Target="NULL" TargetMode="External"/><Relationship Id="rId21" Type="http://schemas.openxmlformats.org/officeDocument/2006/relationships/image" Target="../media/image28.png"/><Relationship Id="rId7" Type="http://schemas.microsoft.com/office/2007/relationships/media" Target="../media/media14.m4a"/><Relationship Id="rId12" Type="http://schemas.openxmlformats.org/officeDocument/2006/relationships/image" Target="../media/image4.jpeg"/><Relationship Id="rId17" Type="http://schemas.openxmlformats.org/officeDocument/2006/relationships/image" Target="../media/image38.png"/><Relationship Id="rId2" Type="http://schemas.openxmlformats.org/officeDocument/2006/relationships/audio" Target="../media/media11.m4a"/><Relationship Id="rId16" Type="http://schemas.openxmlformats.org/officeDocument/2006/relationships/image" Target="../media/image37.png"/><Relationship Id="rId20" Type="http://schemas.openxmlformats.org/officeDocument/2006/relationships/image" Target="../media/image22.png"/><Relationship Id="rId1" Type="http://schemas.microsoft.com/office/2007/relationships/media" Target="../media/media11.m4a"/><Relationship Id="rId6" Type="http://schemas.openxmlformats.org/officeDocument/2006/relationships/audio" Target="../media/media13.m4a"/><Relationship Id="rId11" Type="http://schemas.openxmlformats.org/officeDocument/2006/relationships/slideLayout" Target="../slideLayouts/slideLayout1.xml"/><Relationship Id="rId5" Type="http://schemas.microsoft.com/office/2007/relationships/media" Target="../media/media13.m4a"/><Relationship Id="rId15" Type="http://schemas.openxmlformats.org/officeDocument/2006/relationships/image" Target="../media/image36.png"/><Relationship Id="rId10" Type="http://schemas.openxmlformats.org/officeDocument/2006/relationships/audio" Target="../media/media15.m4a"/><Relationship Id="rId19" Type="http://schemas.openxmlformats.org/officeDocument/2006/relationships/slide" Target="slide4.xml"/><Relationship Id="rId4" Type="http://schemas.microsoft.com/office/2007/relationships/media" Target="../media/media12.m4a"/><Relationship Id="rId9" Type="http://schemas.microsoft.com/office/2007/relationships/media" Target="../media/media15.m4a"/><Relationship Id="rId1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4a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41.png"/><Relationship Id="rId26" Type="http://schemas.openxmlformats.org/officeDocument/2006/relationships/image" Target="../media/image46.png"/><Relationship Id="rId3" Type="http://schemas.microsoft.com/office/2007/relationships/media" Target="../media/media17.m4a"/><Relationship Id="rId21" Type="http://schemas.openxmlformats.org/officeDocument/2006/relationships/image" Target="../media/image44.png"/><Relationship Id="rId7" Type="http://schemas.microsoft.com/office/2007/relationships/media" Target="../media/media19.m4a"/><Relationship Id="rId12" Type="http://schemas.openxmlformats.org/officeDocument/2006/relationships/audio" Target="../media/media21.m4a"/><Relationship Id="rId17" Type="http://schemas.openxmlformats.org/officeDocument/2006/relationships/image" Target="../media/image40.png"/><Relationship Id="rId25" Type="http://schemas.openxmlformats.org/officeDocument/2006/relationships/image" Target="../media/image45.png"/><Relationship Id="rId2" Type="http://schemas.microsoft.com/office/2007/relationships/media" Target="../media/media16.m4a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audio" Target="NULL" TargetMode="External"/><Relationship Id="rId6" Type="http://schemas.openxmlformats.org/officeDocument/2006/relationships/audio" Target="../media/media18.mp3"/><Relationship Id="rId11" Type="http://schemas.microsoft.com/office/2007/relationships/media" Target="../media/media21.m4a"/><Relationship Id="rId24" Type="http://schemas.openxmlformats.org/officeDocument/2006/relationships/image" Target="../media/image28.png"/><Relationship Id="rId5" Type="http://schemas.microsoft.com/office/2007/relationships/media" Target="../media/media18.mp3"/><Relationship Id="rId15" Type="http://schemas.openxmlformats.org/officeDocument/2006/relationships/image" Target="../media/image17.jpg"/><Relationship Id="rId23" Type="http://schemas.openxmlformats.org/officeDocument/2006/relationships/image" Target="../media/image23.png"/><Relationship Id="rId10" Type="http://schemas.openxmlformats.org/officeDocument/2006/relationships/audio" Target="../media/media20.m4a"/><Relationship Id="rId19" Type="http://schemas.openxmlformats.org/officeDocument/2006/relationships/image" Target="../media/image42.png"/><Relationship Id="rId4" Type="http://schemas.openxmlformats.org/officeDocument/2006/relationships/audio" Target="../media/media17.m4a"/><Relationship Id="rId9" Type="http://schemas.microsoft.com/office/2007/relationships/media" Target="../media/media20.m4a"/><Relationship Id="rId14" Type="http://schemas.openxmlformats.org/officeDocument/2006/relationships/image" Target="../media/image4.jpeg"/><Relationship Id="rId22" Type="http://schemas.openxmlformats.org/officeDocument/2006/relationships/slide" Target="slide4.xml"/><Relationship Id="rId27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slide" Target="slide10.xml"/><Relationship Id="rId2" Type="http://schemas.microsoft.com/office/2007/relationships/media" Target="../media/media22.m4a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1619672" y="1628800"/>
            <a:ext cx="6196484" cy="2878663"/>
          </a:xfrm>
          <a:prstGeom prst="horizontalScroll">
            <a:avLst/>
          </a:prstGeom>
          <a:gradFill flip="none" rotWithShape="1">
            <a:gsLst>
              <a:gs pos="49000">
                <a:srgbClr val="D4DEFF">
                  <a:alpha val="72000"/>
                </a:srgbClr>
              </a:gs>
              <a:gs pos="7000">
                <a:schemeClr val="accent2">
                  <a:lumMod val="60000"/>
                  <a:lumOff val="40000"/>
                  <a:alpha val="53000"/>
                </a:schemeClr>
              </a:gs>
              <a:gs pos="29000">
                <a:srgbClr val="D4DEFF"/>
              </a:gs>
              <a:gs pos="74000">
                <a:srgbClr val="D4DEFF"/>
              </a:gs>
              <a:gs pos="100000">
                <a:schemeClr val="accent2">
                  <a:lumMod val="60000"/>
                  <a:lumOff val="40000"/>
                  <a:alpha val="48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accent2">
                <a:lumMod val="60000"/>
                <a:lumOff val="40000"/>
                <a:alpha val="37000"/>
              </a:schemeClr>
            </a:solidFill>
          </a:ln>
          <a:effectLst>
            <a:outerShdw blurRad="88900" dist="101600" dir="4500000" sx="102000" sy="102000" algn="l" rotWithShape="0">
              <a:schemeClr val="tx2"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Интерактивная игра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для детей старшего  дошкольного возраста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«Музыкальные странички»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0682" y="3789040"/>
            <a:ext cx="1438760" cy="945267"/>
          </a:xfrm>
          <a:prstGeom prst="rect">
            <a:avLst/>
          </a:prstGeom>
        </p:spPr>
      </p:pic>
      <p:pic>
        <p:nvPicPr>
          <p:cNvPr id="11" name="Picture 5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316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479065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t="5014" r="12799" b="11015"/>
          <a:stretch/>
        </p:blipFill>
        <p:spPr bwMode="auto">
          <a:xfrm>
            <a:off x="1691680" y="3394996"/>
            <a:ext cx="3897297" cy="303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4" r="6528" b="13949"/>
          <a:stretch/>
        </p:blipFill>
        <p:spPr bwMode="auto">
          <a:xfrm>
            <a:off x="4384131" y="1052736"/>
            <a:ext cx="4759869" cy="30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3501008"/>
            <a:ext cx="232792" cy="232792"/>
          </a:xfrm>
          <a:prstGeom prst="rect">
            <a:avLst/>
          </a:prstGeom>
        </p:spPr>
      </p:pic>
      <p:pic>
        <p:nvPicPr>
          <p:cNvPr id="9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884368" y="692696"/>
            <a:ext cx="232792" cy="232792"/>
          </a:xfrm>
          <a:prstGeom prst="rect">
            <a:avLst/>
          </a:prstGeom>
        </p:spPr>
      </p:pic>
      <p:pic>
        <p:nvPicPr>
          <p:cNvPr id="3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172.4582" end="807.708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92" y="1437565"/>
            <a:ext cx="764540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291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1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1115616" y="1262821"/>
            <a:ext cx="6785902" cy="4600125"/>
            <a:chOff x="800063" y="1142920"/>
            <a:chExt cx="6785902" cy="4345631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800063" y="1142920"/>
              <a:ext cx="6785902" cy="3003599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Я стою на трех ногах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Ноги в черных сапогах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Зубы белые, педаль.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Как зовут меня?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5" action="ppaction://hlinksldjump"/>
            </p:cNvPr>
            <p:cNvSpPr/>
            <p:nvPr/>
          </p:nvSpPr>
          <p:spPr>
            <a:xfrm>
              <a:off x="2824862" y="5031351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547664" y="476671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5" name="рояль [Высшее качество]~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22.5534" end="946.975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04448" y="135867"/>
            <a:ext cx="340804" cy="34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7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7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2398" y="250250"/>
            <a:ext cx="3454928" cy="3541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3717032"/>
            <a:ext cx="3672408" cy="28762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476606"/>
            <a:ext cx="3803089" cy="2520345"/>
          </a:xfrm>
          <a:prstGeom prst="rect">
            <a:avLst/>
          </a:prstGeom>
        </p:spPr>
      </p:pic>
      <p:pic>
        <p:nvPicPr>
          <p:cNvPr id="10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3501008"/>
            <a:ext cx="232792" cy="232792"/>
          </a:xfrm>
          <a:prstGeom prst="rect">
            <a:avLst/>
          </a:prstGeom>
        </p:spPr>
      </p:pic>
      <p:pic>
        <p:nvPicPr>
          <p:cNvPr id="11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419600" y="3653408"/>
            <a:ext cx="232792" cy="232792"/>
          </a:xfrm>
          <a:prstGeom prst="rect">
            <a:avLst/>
          </a:prstGeom>
        </p:spPr>
      </p:pic>
      <p:pic>
        <p:nvPicPr>
          <p:cNvPr id="12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172.4582" end="807.708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683642" y="1359479"/>
            <a:ext cx="7632700" cy="4105275"/>
            <a:chOff x="468313" y="620713"/>
            <a:chExt cx="7632700" cy="4105275"/>
          </a:xfrm>
        </p:grpSpPr>
        <p:grpSp>
          <p:nvGrpSpPr>
            <p:cNvPr id="32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34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35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41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2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3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4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5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6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7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8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36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7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9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0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3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321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81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448227" y="472674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5" name="барабан [Высшее качество]~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35.2084" end="839.57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2440" y="167874"/>
            <a:ext cx="304800" cy="304800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971600" y="1262821"/>
            <a:ext cx="7272808" cy="4600125"/>
            <a:chOff x="656047" y="1142920"/>
            <a:chExt cx="7272808" cy="4345631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656047" y="1142920"/>
              <a:ext cx="7272808" cy="3003599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Деревянные подружки пляшут на его макушке.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Бьют его, а он гремит – в ногу нам шагать велит.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7" action="ppaction://hlinksldjump"/>
            </p:cNvPr>
            <p:cNvSpPr/>
            <p:nvPr/>
          </p:nvSpPr>
          <p:spPr>
            <a:xfrm>
              <a:off x="2824862" y="5031351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131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4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332656"/>
            <a:ext cx="5070878" cy="3104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64998">
            <a:off x="306912" y="3315813"/>
            <a:ext cx="3244191" cy="3241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39404">
            <a:off x="4268807" y="3167991"/>
            <a:ext cx="4366509" cy="318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2.4582" end="807.708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pic>
        <p:nvPicPr>
          <p:cNvPr id="10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622.4624" end="1148.681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67200" y="3501008"/>
            <a:ext cx="232792" cy="232792"/>
          </a:xfrm>
          <a:prstGeom prst="rect">
            <a:avLst/>
          </a:prstGeom>
        </p:spPr>
      </p:pic>
      <p:pic>
        <p:nvPicPr>
          <p:cNvPr id="11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622.4624" end="1148.681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19600" y="3653408"/>
            <a:ext cx="232792" cy="232792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192265" y="1833562"/>
            <a:ext cx="7632700" cy="4105275"/>
            <a:chOff x="468313" y="620713"/>
            <a:chExt cx="7632700" cy="4105275"/>
          </a:xfrm>
        </p:grpSpPr>
        <p:grpSp>
          <p:nvGrpSpPr>
            <p:cNvPr id="13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15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16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7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4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530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2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7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547903" y="286145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9" name="Группа 8"/>
          <p:cNvGrpSpPr/>
          <p:nvPr/>
        </p:nvGrpSpPr>
        <p:grpSpPr>
          <a:xfrm>
            <a:off x="923575" y="258747"/>
            <a:ext cx="7272808" cy="6271992"/>
            <a:chOff x="608022" y="194655"/>
            <a:chExt cx="7272808" cy="5065622"/>
          </a:xfrm>
        </p:grpSpPr>
        <p:sp>
          <p:nvSpPr>
            <p:cNvPr id="7" name="Скругленный прямоугольник 6">
              <a:hlinkClick r:id="rId6" action="ppaction://hlinksldjump"/>
            </p:cNvPr>
            <p:cNvSpPr/>
            <p:nvPr/>
          </p:nvSpPr>
          <p:spPr>
            <a:xfrm>
              <a:off x="2793924" y="4803077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608022" y="194655"/>
              <a:ext cx="7272808" cy="4361835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У него рубашка в складку,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Любит он плясать вприсядку,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Он и пляшет и поёт  - если в руки попадет.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Сорок пуговиц на нем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С перламутровым огнём.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Весельчак, а не буян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Голосистый мой… 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</p:grpSp>
      <p:pic>
        <p:nvPicPr>
          <p:cNvPr id="5" name="баян [Высшее качество]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3.0618" end="615.134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20472" y="153532"/>
            <a:ext cx="210429" cy="21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9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598" y="252286"/>
            <a:ext cx="3736653" cy="289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58773">
            <a:off x="1731218" y="3593228"/>
            <a:ext cx="4400890" cy="28077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00611">
            <a:off x="4493739" y="662073"/>
            <a:ext cx="4096870" cy="3121816"/>
          </a:xfrm>
          <a:prstGeom prst="rect">
            <a:avLst/>
          </a:prstGeom>
        </p:spPr>
      </p:pic>
      <p:pic>
        <p:nvPicPr>
          <p:cNvPr id="9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2.4582" end="807.708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pic>
        <p:nvPicPr>
          <p:cNvPr id="10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622.4624" end="1148.681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67200" y="3501008"/>
            <a:ext cx="232792" cy="232792"/>
          </a:xfrm>
          <a:prstGeom prst="rect">
            <a:avLst/>
          </a:prstGeom>
        </p:spPr>
      </p:pic>
      <p:pic>
        <p:nvPicPr>
          <p:cNvPr id="11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622.4624" end="1148.681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19600" y="3653408"/>
            <a:ext cx="232792" cy="232792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603250" y="1255558"/>
            <a:ext cx="7632700" cy="4105275"/>
            <a:chOff x="468313" y="620713"/>
            <a:chExt cx="7632700" cy="4105275"/>
          </a:xfrm>
        </p:grpSpPr>
        <p:grpSp>
          <p:nvGrpSpPr>
            <p:cNvPr id="13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15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16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7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4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101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7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448735" y="330319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9" name="Группа 8"/>
          <p:cNvGrpSpPr/>
          <p:nvPr/>
        </p:nvGrpSpPr>
        <p:grpSpPr>
          <a:xfrm>
            <a:off x="460656" y="258747"/>
            <a:ext cx="7812866" cy="6271992"/>
            <a:chOff x="357550" y="194655"/>
            <a:chExt cx="7609052" cy="5065622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357550" y="194655"/>
              <a:ext cx="7609052" cy="4361835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В переводе с немецкого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Это «рог»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С трубою схожа – 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скажет народ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Духовой инструмент, без сомнений, бесспорно.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А зовется красиво он. 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Это …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6" action="ppaction://hlinksldjump"/>
            </p:cNvPr>
            <p:cNvSpPr/>
            <p:nvPr/>
          </p:nvSpPr>
          <p:spPr>
            <a:xfrm>
              <a:off x="2793924" y="4803077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  <p:pic>
        <p:nvPicPr>
          <p:cNvPr id="5" name="волторна [Высшее качество]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47.5984" end="915.16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76456" y="10634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9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4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776190">
            <a:off x="554860" y="64884"/>
            <a:ext cx="3818144" cy="2805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260648"/>
            <a:ext cx="479065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816903">
            <a:off x="1800014" y="2766296"/>
            <a:ext cx="4375583" cy="508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3501008"/>
            <a:ext cx="232792" cy="232792"/>
          </a:xfrm>
          <a:prstGeom prst="rect">
            <a:avLst/>
          </a:prstGeom>
        </p:spPr>
      </p:pic>
      <p:pic>
        <p:nvPicPr>
          <p:cNvPr id="38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419600" y="3653408"/>
            <a:ext cx="232792" cy="232792"/>
          </a:xfrm>
          <a:prstGeom prst="rect">
            <a:avLst/>
          </a:prstGeom>
        </p:spPr>
      </p:pic>
      <p:pic>
        <p:nvPicPr>
          <p:cNvPr id="39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172.4582" end="807.708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grpSp>
        <p:nvGrpSpPr>
          <p:cNvPr id="40" name="Группа 39"/>
          <p:cNvGrpSpPr/>
          <p:nvPr/>
        </p:nvGrpSpPr>
        <p:grpSpPr>
          <a:xfrm>
            <a:off x="719646" y="1681162"/>
            <a:ext cx="7632700" cy="4105275"/>
            <a:chOff x="468313" y="620713"/>
            <a:chExt cx="7632700" cy="4105275"/>
          </a:xfrm>
        </p:grpSpPr>
        <p:grpSp>
          <p:nvGrpSpPr>
            <p:cNvPr id="41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43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44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50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1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2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3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4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5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6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7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45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6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9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42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373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6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2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09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460656" y="258747"/>
            <a:ext cx="7812866" cy="6271992"/>
            <a:chOff x="357550" y="194655"/>
            <a:chExt cx="7609052" cy="5065622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357550" y="194655"/>
              <a:ext cx="7609052" cy="4361835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В руки ты её возьмёшь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То растянешь, то сожмёшь.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Звонкая, нарядная.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Русская, двухрядная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Заиграет, только тронь, Как зовут её?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5" action="ppaction://hlinksldjump"/>
            </p:cNvPr>
            <p:cNvSpPr/>
            <p:nvPr/>
          </p:nvSpPr>
          <p:spPr>
            <a:xfrm>
              <a:off x="2793924" y="4803077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283186" y="380396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6" name="гармонь [Высшее качество]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91.982" end="648.163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48464" y="7559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3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5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83568" y="199131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Условные обозначения</a:t>
            </a:r>
            <a:endParaRPr lang="ru-RU" sz="2800" b="1" dirty="0">
              <a:solidFill>
                <a:srgbClr val="A220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67543" y="836712"/>
            <a:ext cx="7200801" cy="4142863"/>
            <a:chOff x="467543" y="1134616"/>
            <a:chExt cx="7200801" cy="4142863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134616"/>
              <a:ext cx="1060450" cy="1079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1487899" y="1443533"/>
              <a:ext cx="31561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rgbClr val="002060"/>
                  </a:solidFill>
                  <a:latin typeface="Bookman Old Style" pitchFamily="18" charset="0"/>
                </a:rPr>
                <a:t>- Звуковой  файл</a:t>
              </a:r>
              <a:endParaRPr lang="ru-RU" sz="2400" dirty="0">
                <a:solidFill>
                  <a:srgbClr val="002060"/>
                </a:solidFill>
                <a:latin typeface="Bookman Old Style" pitchFamily="18" charset="0"/>
              </a:endParaRPr>
            </a:p>
          </p:txBody>
        </p:sp>
        <p:pic>
          <p:nvPicPr>
            <p:cNvPr id="22" name="Picture 5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214116"/>
              <a:ext cx="1020355" cy="1020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1619672" y="2493460"/>
              <a:ext cx="3744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rgbClr val="002060"/>
                  </a:solidFill>
                  <a:latin typeface="Bookman Old Style" pitchFamily="18" charset="0"/>
                </a:rPr>
                <a:t>- Перемещение вперед</a:t>
              </a:r>
              <a:endParaRPr lang="ru-RU" sz="2400" dirty="0">
                <a:solidFill>
                  <a:srgbClr val="002060"/>
                </a:solidFill>
                <a:latin typeface="Bookman Old Style" pitchFamily="18" charset="0"/>
              </a:endParaRPr>
            </a:p>
          </p:txBody>
        </p:sp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3" y="3236769"/>
              <a:ext cx="1020355" cy="1020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1619672" y="3516113"/>
              <a:ext cx="60486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rgbClr val="002060"/>
                  </a:solidFill>
                  <a:latin typeface="Bookman Old Style" pitchFamily="18" charset="0"/>
                </a:rPr>
                <a:t>- Возвращение на  главную страницу</a:t>
              </a:r>
              <a:endParaRPr lang="ru-RU" sz="2400" dirty="0">
                <a:solidFill>
                  <a:srgbClr val="002060"/>
                </a:solidFill>
                <a:latin typeface="Bookman Old Style" pitchFamily="18" charset="0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4257124"/>
              <a:ext cx="1020355" cy="1020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1548143" y="4491146"/>
              <a:ext cx="37369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rgbClr val="002060"/>
                  </a:solidFill>
                  <a:latin typeface="Bookman Old Style" pitchFamily="18" charset="0"/>
                </a:rPr>
                <a:t>- Перемещение назад</a:t>
              </a:r>
              <a:endParaRPr lang="ru-RU" sz="2400" dirty="0">
                <a:solidFill>
                  <a:srgbClr val="002060"/>
                </a:solidFill>
                <a:latin typeface="Bookman Old Style" pitchFamily="18" charset="0"/>
              </a:endParaRPr>
            </a:p>
          </p:txBody>
        </p:sp>
      </p:grpSp>
      <p:pic>
        <p:nvPicPr>
          <p:cNvPr id="27" name="Picture 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hlinkClick r:id="rId8" action="ppaction://hlinksldjump"/>
          </p:cNvPr>
          <p:cNvSpPr/>
          <p:nvPr/>
        </p:nvSpPr>
        <p:spPr>
          <a:xfrm>
            <a:off x="683568" y="5708682"/>
            <a:ext cx="2499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Интернет </a:t>
            </a:r>
            <a:r>
              <a:rPr lang="ru-RU" b="1" dirty="0" smtClean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ссылки</a:t>
            </a:r>
            <a:endParaRPr lang="ru-RU" b="1" dirty="0">
              <a:solidFill>
                <a:srgbClr val="A220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33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28" t="7643" b="9149"/>
          <a:stretch/>
        </p:blipFill>
        <p:spPr bwMode="auto">
          <a:xfrm rot="1207344">
            <a:off x="4675424" y="675413"/>
            <a:ext cx="4513883" cy="3495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519741">
            <a:off x="24952" y="673198"/>
            <a:ext cx="4400050" cy="280723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3789040"/>
            <a:ext cx="3736653" cy="289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3501008"/>
            <a:ext cx="232792" cy="232792"/>
          </a:xfrm>
          <a:prstGeom prst="rect">
            <a:avLst/>
          </a:prstGeom>
        </p:spPr>
      </p:pic>
      <p:pic>
        <p:nvPicPr>
          <p:cNvPr id="11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419600" y="3653408"/>
            <a:ext cx="232792" cy="232792"/>
          </a:xfrm>
          <a:prstGeom prst="rect">
            <a:avLst/>
          </a:prstGeom>
        </p:spPr>
      </p:pic>
      <p:pic>
        <p:nvPicPr>
          <p:cNvPr id="12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172.4582" end="807.708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772203" y="1266077"/>
            <a:ext cx="7632700" cy="4105275"/>
            <a:chOff x="468313" y="620713"/>
            <a:chExt cx="7632700" cy="4105275"/>
          </a:xfrm>
        </p:grpSpPr>
        <p:grpSp>
          <p:nvGrpSpPr>
            <p:cNvPr id="14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16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17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23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0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8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9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5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272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2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0"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251520" y="258747"/>
            <a:ext cx="8441704" cy="6271992"/>
            <a:chOff x="153870" y="194655"/>
            <a:chExt cx="8221485" cy="5065622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153870" y="194655"/>
              <a:ext cx="8221485" cy="4361835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Звенит струна, поёт она,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И песня всем её слышна.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Шесть струн играют что угодно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А инструмент тот вечно модный.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Он никогда не станет старым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Тот инструмент зовём …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5" action="ppaction://hlinksldjump"/>
            </p:cNvPr>
            <p:cNvSpPr/>
            <p:nvPr/>
          </p:nvSpPr>
          <p:spPr>
            <a:xfrm>
              <a:off x="2793924" y="4803077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456378" y="410059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5" name="гитара [Высшее качество]~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5596" y="127046"/>
            <a:ext cx="263401" cy="26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98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7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59246">
            <a:off x="-640233" y="2356252"/>
            <a:ext cx="4018754" cy="335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2.4582" end="807.708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792547"/>
            <a:ext cx="2152484" cy="527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622.4624" end="1148.681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3501008"/>
            <a:ext cx="232792" cy="232792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6888" y="306520"/>
            <a:ext cx="3187320" cy="4250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622.4624" end="1148.681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419600" y="3653408"/>
            <a:ext cx="232792" cy="232792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567246" y="1375724"/>
            <a:ext cx="7632700" cy="4105275"/>
            <a:chOff x="468313" y="620713"/>
            <a:chExt cx="7632700" cy="4105275"/>
          </a:xfrm>
        </p:grpSpPr>
        <p:grpSp>
          <p:nvGrpSpPr>
            <p:cNvPr id="13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15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16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7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4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540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3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4"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7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7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899592" y="476671"/>
            <a:ext cx="7793632" cy="6054067"/>
            <a:chOff x="153870" y="194655"/>
            <a:chExt cx="8221485" cy="5065622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153870" y="194655"/>
              <a:ext cx="8221485" cy="4361835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Инструмент музыкальный, он духовой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С тростью он одинарной, красивый такой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Изящней его видно в музыки нет.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Всем вам понятно, о чем я? Это …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5" action="ppaction://hlinksldjump"/>
            </p:cNvPr>
            <p:cNvSpPr/>
            <p:nvPr/>
          </p:nvSpPr>
          <p:spPr>
            <a:xfrm>
              <a:off x="2793924" y="4803077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475656" y="304800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5" name="кларнет [Высшее качество]~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36.7364" end="725.19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1893" y="10964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7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8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2959" y="3987957"/>
            <a:ext cx="4721835" cy="277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682200">
            <a:off x="170573" y="560538"/>
            <a:ext cx="3352750" cy="389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287659"/>
            <a:ext cx="4275197" cy="3141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39649" y="4276976"/>
            <a:ext cx="2272018" cy="244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67200" y="3501008"/>
            <a:ext cx="232792" cy="232792"/>
          </a:xfrm>
          <a:prstGeom prst="rect">
            <a:avLst/>
          </a:prstGeom>
        </p:spPr>
      </p:pic>
      <p:pic>
        <p:nvPicPr>
          <p:cNvPr id="11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19600" y="3653408"/>
            <a:ext cx="232792" cy="232792"/>
          </a:xfrm>
          <a:prstGeom prst="rect">
            <a:avLst/>
          </a:prstGeom>
        </p:spPr>
      </p:pic>
      <p:pic>
        <p:nvPicPr>
          <p:cNvPr id="12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72000" y="3805808"/>
            <a:ext cx="232792" cy="232792"/>
          </a:xfrm>
          <a:prstGeom prst="rect">
            <a:avLst/>
          </a:prstGeom>
        </p:spPr>
      </p:pic>
      <p:pic>
        <p:nvPicPr>
          <p:cNvPr id="13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172.4582" end="807.708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755650" y="1375724"/>
            <a:ext cx="7632700" cy="4105275"/>
            <a:chOff x="468313" y="620713"/>
            <a:chExt cx="7632700" cy="4105275"/>
          </a:xfrm>
        </p:grpSpPr>
        <p:grpSp>
          <p:nvGrpSpPr>
            <p:cNvPr id="15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17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18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24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0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1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9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6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567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6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43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0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395536" y="908720"/>
            <a:ext cx="8496944" cy="5622017"/>
            <a:chOff x="-377858" y="556164"/>
            <a:chExt cx="8963408" cy="4704113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-377858" y="556164"/>
              <a:ext cx="8963408" cy="3494574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Он для скрипки старший брат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Ей помочь в оркестре рад.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Он и альту верный друг.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У него басовый звук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Он смычковый исполин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Крупный, важный господин.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5" action="ppaction://hlinksldjump"/>
            </p:cNvPr>
            <p:cNvSpPr/>
            <p:nvPr/>
          </p:nvSpPr>
          <p:spPr>
            <a:xfrm>
              <a:off x="2793924" y="4803077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482950" y="329713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5" name="контро [Высшее качество]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27.1172" end="614.525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40080" y="16171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5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4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86416"/>
            <a:ext cx="2590651" cy="634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145113">
            <a:off x="3696523" y="1895083"/>
            <a:ext cx="5323320" cy="3547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19600" y="3653408"/>
            <a:ext cx="232792" cy="232792"/>
          </a:xfrm>
          <a:prstGeom prst="rect">
            <a:avLst/>
          </a:prstGeom>
        </p:spPr>
      </p:pic>
      <p:pic>
        <p:nvPicPr>
          <p:cNvPr id="9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172.4582" end="807.708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567246" y="1375724"/>
            <a:ext cx="7632700" cy="4105275"/>
            <a:chOff x="468313" y="620713"/>
            <a:chExt cx="7632700" cy="4105275"/>
          </a:xfrm>
        </p:grpSpPr>
        <p:grpSp>
          <p:nvGrpSpPr>
            <p:cNvPr id="11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13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14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20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5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2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106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3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395536" y="908720"/>
            <a:ext cx="8496944" cy="5622017"/>
            <a:chOff x="-377858" y="556164"/>
            <a:chExt cx="8963408" cy="4704113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-377858" y="556164"/>
              <a:ext cx="8963408" cy="3494574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За обедом суп едят, к вечеру «заговорят»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Деревянные девчонки, музыкальные сестрёнки.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Поиграй и ты немножко на красивых, ярких …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5" action="ppaction://hlinksldjump"/>
            </p:cNvPr>
            <p:cNvSpPr/>
            <p:nvPr/>
          </p:nvSpPr>
          <p:spPr>
            <a:xfrm>
              <a:off x="2793924" y="4803077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583668" y="421432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5" name="ложки [Высшее качество]~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97.6728" end="991.309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40080" y="8569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9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0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0344" y="2388334"/>
            <a:ext cx="5141559" cy="375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2.4582" end="807.708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97828">
            <a:off x="226730" y="2503996"/>
            <a:ext cx="3303417" cy="3300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622.4624" end="1148.681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419600" y="3653408"/>
            <a:ext cx="232792" cy="2327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277" y="250250"/>
            <a:ext cx="4031790" cy="2755057"/>
          </a:xfrm>
          <a:prstGeom prst="rect">
            <a:avLst/>
          </a:prstGeom>
        </p:spPr>
      </p:pic>
      <p:pic>
        <p:nvPicPr>
          <p:cNvPr id="11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622.4624" end="1148.681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572000" y="3805808"/>
            <a:ext cx="232792" cy="232792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567246" y="1375724"/>
            <a:ext cx="7632700" cy="4105275"/>
            <a:chOff x="468313" y="620713"/>
            <a:chExt cx="7632700" cy="4105275"/>
          </a:xfrm>
        </p:grpSpPr>
        <p:grpSp>
          <p:nvGrpSpPr>
            <p:cNvPr id="13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15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16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7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4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819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3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6"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7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1151620" y="2204864"/>
            <a:ext cx="6984776" cy="4325874"/>
            <a:chOff x="419734" y="1640687"/>
            <a:chExt cx="7368225" cy="3619590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419734" y="1640687"/>
              <a:ext cx="7368225" cy="1747287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Он похож на погремушку, только это не игрушка.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5" action="ppaction://hlinksldjump"/>
            </p:cNvPr>
            <p:cNvSpPr/>
            <p:nvPr/>
          </p:nvSpPr>
          <p:spPr>
            <a:xfrm>
              <a:off x="2793924" y="4803077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583668" y="421432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5" name="маракас [Высшее качество]~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96.5952" end="1079.64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76456" y="11663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9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5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/>
        </p:nvGrpSpPr>
        <p:grpSpPr>
          <a:xfrm>
            <a:off x="5508104" y="3312787"/>
            <a:ext cx="3291631" cy="3266048"/>
            <a:chOff x="275223" y="3068960"/>
            <a:chExt cx="3647051" cy="3618705"/>
          </a:xfrm>
        </p:grpSpPr>
        <p:pic>
          <p:nvPicPr>
            <p:cNvPr id="4" name="Рисунок 3">
              <a:hlinkClick r:id="rId3" action="ppaction://hlinksldjump"/>
            </p:cNvPr>
            <p:cNvPicPr>
              <a:picLocks noChangeAspect="1"/>
            </p:cNvPicPr>
            <p:nvPr/>
          </p:nvPicPr>
          <p:blipFill rotWithShape="1"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6708" y="3068960"/>
              <a:ext cx="2700741" cy="2376059"/>
            </a:xfrm>
            <a:prstGeom prst="rect">
              <a:avLst/>
            </a:prstGeom>
          </p:spPr>
        </p:pic>
        <p:sp>
          <p:nvSpPr>
            <p:cNvPr id="7" name="TextBox 6">
              <a:hlinkClick r:id="rId3" action="ppaction://hlinksldjump"/>
            </p:cNvPr>
            <p:cNvSpPr txBox="1"/>
            <p:nvPr/>
          </p:nvSpPr>
          <p:spPr>
            <a:xfrm>
              <a:off x="275223" y="5562334"/>
              <a:ext cx="3647051" cy="1125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000" b="1" dirty="0" smtClean="0">
                  <a:solidFill>
                    <a:srgbClr val="002060"/>
                  </a:solidFill>
                  <a:latin typeface="Bookman Old Style" pitchFamily="18" charset="0"/>
                </a:rPr>
                <a:t>Музыкальный сундучок</a:t>
              </a:r>
              <a:endParaRPr lang="ru-RU" sz="3000" b="1" dirty="0">
                <a:solidFill>
                  <a:srgbClr val="002060"/>
                </a:solidFill>
                <a:latin typeface="Bookman Old Style" pitchFamily="18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2083797" y="216950"/>
            <a:ext cx="4680520" cy="3557502"/>
            <a:chOff x="3896048" y="3426291"/>
            <a:chExt cx="5176140" cy="3934207"/>
          </a:xfrm>
        </p:grpSpPr>
        <p:sp>
          <p:nvSpPr>
            <p:cNvPr id="14" name="TextBox 13">
              <a:hlinkClick r:id="rId5" action="ppaction://hlinksldjump"/>
            </p:cNvPr>
            <p:cNvSpPr txBox="1"/>
            <p:nvPr/>
          </p:nvSpPr>
          <p:spPr>
            <a:xfrm>
              <a:off x="3896048" y="5726735"/>
              <a:ext cx="5176140" cy="1633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000" b="1" dirty="0" smtClean="0">
                  <a:solidFill>
                    <a:srgbClr val="002060"/>
                  </a:solidFill>
                  <a:latin typeface="Bookman Old Style" pitchFamily="18" charset="0"/>
                </a:rPr>
                <a:t>Дидактическая </a:t>
              </a:r>
              <a:r>
                <a:rPr lang="ru-RU" sz="3000" b="1" dirty="0" smtClean="0">
                  <a:solidFill>
                    <a:srgbClr val="002060"/>
                  </a:solidFill>
                  <a:latin typeface="Bookman Old Style" pitchFamily="18" charset="0"/>
                </a:rPr>
                <a:t>игра</a:t>
              </a:r>
            </a:p>
            <a:p>
              <a:pPr algn="ctr"/>
              <a:r>
                <a:rPr lang="ru-RU" sz="3000" b="1" dirty="0" smtClean="0">
                  <a:solidFill>
                    <a:srgbClr val="002060"/>
                  </a:solidFill>
                  <a:latin typeface="Bookman Old Style" pitchFamily="18" charset="0"/>
                </a:rPr>
                <a:t>«Музыкальные странички»</a:t>
              </a:r>
              <a:endParaRPr lang="ru-RU" sz="3000" b="1" dirty="0">
                <a:solidFill>
                  <a:srgbClr val="002060"/>
                </a:solidFill>
                <a:latin typeface="Bookman Old Style" pitchFamily="18" charset="0"/>
              </a:endParaRPr>
            </a:p>
          </p:txBody>
        </p:sp>
        <p:pic>
          <p:nvPicPr>
            <p:cNvPr id="16" name="Рисунок 15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6056" y="3426291"/>
              <a:ext cx="3153638" cy="2365228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1043608" y="3658513"/>
            <a:ext cx="2006065" cy="2647144"/>
            <a:chOff x="6535180" y="764704"/>
            <a:chExt cx="2169773" cy="2863168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6535180" y="764704"/>
              <a:ext cx="2169773" cy="2169773"/>
              <a:chOff x="2699792" y="737320"/>
              <a:chExt cx="6120680" cy="6120680"/>
            </a:xfrm>
          </p:grpSpPr>
          <p:sp>
            <p:nvSpPr>
              <p:cNvPr id="10" name="Овал 9"/>
              <p:cNvSpPr/>
              <p:nvPr/>
            </p:nvSpPr>
            <p:spPr>
              <a:xfrm>
                <a:off x="2699792" y="737320"/>
                <a:ext cx="6120680" cy="61206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Рисунок 10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8" cstate="email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9421" y="886949"/>
                <a:ext cx="5821421" cy="5821421"/>
              </a:xfrm>
              <a:prstGeom prst="rect">
                <a:avLst/>
              </a:prstGeom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</p:grpSp>
        <p:sp>
          <p:nvSpPr>
            <p:cNvPr id="13" name="TextBox 12">
              <a:hlinkClick r:id="rId7" action="ppaction://hlinksldjump"/>
            </p:cNvPr>
            <p:cNvSpPr txBox="1"/>
            <p:nvPr/>
          </p:nvSpPr>
          <p:spPr>
            <a:xfrm>
              <a:off x="6535180" y="3073874"/>
              <a:ext cx="216977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000" b="1" dirty="0" smtClean="0">
                  <a:solidFill>
                    <a:srgbClr val="002060"/>
                  </a:solidFill>
                  <a:latin typeface="Bookman Old Style" pitchFamily="18" charset="0"/>
                </a:rPr>
                <a:t>Загадки</a:t>
              </a:r>
              <a:endParaRPr lang="ru-RU" sz="3000" b="1" dirty="0">
                <a:solidFill>
                  <a:srgbClr val="002060"/>
                </a:solidFill>
                <a:latin typeface="Bookman Old Style" pitchFamily="18" charset="0"/>
              </a:endParaRPr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151271">
            <a:off x="-200835" y="391078"/>
            <a:ext cx="2175236" cy="153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1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716" y="3284984"/>
            <a:ext cx="3405758" cy="3405758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277" y="250250"/>
            <a:ext cx="4031790" cy="275505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0344" y="2388334"/>
            <a:ext cx="5141559" cy="375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2.4582" end="807.708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pic>
        <p:nvPicPr>
          <p:cNvPr id="11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622.4624" end="1148.681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19600" y="3653408"/>
            <a:ext cx="232792" cy="232792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567246" y="1375724"/>
            <a:ext cx="7632700" cy="4105275"/>
            <a:chOff x="468313" y="620713"/>
            <a:chExt cx="7632700" cy="4105275"/>
          </a:xfrm>
        </p:grpSpPr>
        <p:grpSp>
          <p:nvGrpSpPr>
            <p:cNvPr id="13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15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16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7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4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  <p:pic>
        <p:nvPicPr>
          <p:cNvPr id="30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622.4624" end="1148.681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72000" y="3805808"/>
            <a:ext cx="232792" cy="23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4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6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7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395535" y="836712"/>
            <a:ext cx="8496944" cy="5694025"/>
            <a:chOff x="-377859" y="495913"/>
            <a:chExt cx="8963408" cy="4764364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-377859" y="495913"/>
              <a:ext cx="8963408" cy="3888273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Это что за инструмент, высотою в целый дом?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В трубы, в дерево одет, украшения на нём.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Голосов имеет много этот звучный великан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Он то ласковый, то строгий.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А зовут его…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5" action="ppaction://hlinksldjump"/>
            </p:cNvPr>
            <p:cNvSpPr/>
            <p:nvPr/>
          </p:nvSpPr>
          <p:spPr>
            <a:xfrm>
              <a:off x="2793924" y="4803077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583668" y="421432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11" name="орган [Высшее качество]~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15.655" end="922.369800000000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65232" y="11663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2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6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260648"/>
            <a:ext cx="3482360" cy="230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2.4582" end="807.708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248" y="170587"/>
            <a:ext cx="3454928" cy="3541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4" y="3789040"/>
            <a:ext cx="3672408" cy="2876241"/>
          </a:xfrm>
          <a:prstGeom prst="rect">
            <a:avLst/>
          </a:prstGeom>
        </p:spPr>
      </p:pic>
      <p:pic>
        <p:nvPicPr>
          <p:cNvPr id="10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622.4624" end="1148.681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19600" y="3653408"/>
            <a:ext cx="232792" cy="232792"/>
          </a:xfrm>
          <a:prstGeom prst="rect">
            <a:avLst/>
          </a:prstGeom>
        </p:spPr>
      </p:pic>
      <p:pic>
        <p:nvPicPr>
          <p:cNvPr id="11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622.4624" end="1148.681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72000" y="3805808"/>
            <a:ext cx="232792" cy="232792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567246" y="1375724"/>
            <a:ext cx="7632700" cy="4105275"/>
            <a:chOff x="468313" y="620713"/>
            <a:chExt cx="7632700" cy="4105275"/>
          </a:xfrm>
        </p:grpSpPr>
        <p:grpSp>
          <p:nvGrpSpPr>
            <p:cNvPr id="13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15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16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7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4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989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4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0"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395535" y="836712"/>
            <a:ext cx="8496944" cy="5694025"/>
            <a:chOff x="-377859" y="495913"/>
            <a:chExt cx="8963408" cy="4764364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-377859" y="495913"/>
              <a:ext cx="8963408" cy="3888273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Тронешь пальцем – 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звук  родится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И звенит, как будто птица.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Есть педали: от одной звук становится глухой, от другой звучит он длинно.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Что же это…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5" action="ppaction://hlinksldjump"/>
            </p:cNvPr>
            <p:cNvSpPr/>
            <p:nvPr/>
          </p:nvSpPr>
          <p:spPr>
            <a:xfrm>
              <a:off x="2793924" y="4803077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583668" y="421432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5" name="пианино [Высшее качество]~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69.661" end="1181.179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86388" y="6755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5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1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3790" y="301489"/>
            <a:ext cx="3854666" cy="2550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249" y="301489"/>
            <a:ext cx="3454928" cy="3541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4" y="3789040"/>
            <a:ext cx="3672408" cy="2876241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567246" y="1375724"/>
            <a:ext cx="7632700" cy="4105275"/>
            <a:chOff x="468313" y="620713"/>
            <a:chExt cx="7632700" cy="4105275"/>
          </a:xfrm>
        </p:grpSpPr>
        <p:grpSp>
          <p:nvGrpSpPr>
            <p:cNvPr id="11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13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14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20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5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2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  <p:pic>
        <p:nvPicPr>
          <p:cNvPr id="31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572000" y="3805808"/>
            <a:ext cx="232792" cy="232792"/>
          </a:xfrm>
          <a:prstGeom prst="rect">
            <a:avLst/>
          </a:prstGeom>
        </p:spPr>
      </p:pic>
      <p:pic>
        <p:nvPicPr>
          <p:cNvPr id="32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724400" y="3958208"/>
            <a:ext cx="232792" cy="232792"/>
          </a:xfrm>
          <a:prstGeom prst="rect">
            <a:avLst/>
          </a:prstGeom>
        </p:spPr>
      </p:pic>
      <p:pic>
        <p:nvPicPr>
          <p:cNvPr id="33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172.4582" end="807.708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1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6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0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583668" y="421432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5" name="сак [Высшее качество]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60.1552" end="877.869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76083" y="157497"/>
            <a:ext cx="232792" cy="232792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395535" y="1340768"/>
            <a:ext cx="8496944" cy="5189968"/>
            <a:chOff x="-377859" y="917673"/>
            <a:chExt cx="8963408" cy="4342604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-377859" y="917673"/>
              <a:ext cx="8963408" cy="2530554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Он на солнце заблестит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Нежным звуком озарит.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В джазе самый первый он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Серебристый …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7" action="ppaction://hlinksldjump"/>
            </p:cNvPr>
            <p:cNvSpPr/>
            <p:nvPr/>
          </p:nvSpPr>
          <p:spPr>
            <a:xfrm>
              <a:off x="2735693" y="4803077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956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1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99792" y="394646"/>
            <a:ext cx="2987336" cy="3111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742749">
            <a:off x="62429" y="749933"/>
            <a:ext cx="3542379" cy="257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332656"/>
            <a:ext cx="2791175" cy="30098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1812" y="3837285"/>
            <a:ext cx="3723352" cy="27358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43" y="3984451"/>
            <a:ext cx="4406277" cy="2588688"/>
          </a:xfrm>
          <a:prstGeom prst="rect">
            <a:avLst/>
          </a:prstGeom>
        </p:spPr>
      </p:pic>
      <p:pic>
        <p:nvPicPr>
          <p:cNvPr id="11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572000" y="3805808"/>
            <a:ext cx="232792" cy="232792"/>
          </a:xfrm>
          <a:prstGeom prst="rect">
            <a:avLst/>
          </a:prstGeom>
        </p:spPr>
      </p:pic>
      <p:pic>
        <p:nvPicPr>
          <p:cNvPr id="12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724400" y="3958208"/>
            <a:ext cx="232792" cy="232792"/>
          </a:xfrm>
          <a:prstGeom prst="rect">
            <a:avLst/>
          </a:prstGeom>
        </p:spPr>
      </p:pic>
      <p:pic>
        <p:nvPicPr>
          <p:cNvPr id="13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876800" y="4110608"/>
            <a:ext cx="232792" cy="232792"/>
          </a:xfrm>
          <a:prstGeom prst="rect">
            <a:avLst/>
          </a:prstGeom>
        </p:spPr>
      </p:pic>
      <p:pic>
        <p:nvPicPr>
          <p:cNvPr id="14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029200" y="4263008"/>
            <a:ext cx="232792" cy="232792"/>
          </a:xfrm>
          <a:prstGeom prst="rect">
            <a:avLst/>
          </a:prstGeom>
        </p:spPr>
      </p:pic>
      <p:pic>
        <p:nvPicPr>
          <p:cNvPr id="15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172.4582" end="807.708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567246" y="1375724"/>
            <a:ext cx="7632700" cy="4105275"/>
            <a:chOff x="468313" y="620713"/>
            <a:chExt cx="7632700" cy="4105275"/>
          </a:xfrm>
        </p:grpSpPr>
        <p:grpSp>
          <p:nvGrpSpPr>
            <p:cNvPr id="17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19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20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26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0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1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2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3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21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2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8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778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6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6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6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90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audio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583668" y="421432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5" name="свирель [Высшее качество]~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4.5886" end="1242.905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8464" y="188640"/>
            <a:ext cx="232792" cy="232792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395535" y="1124744"/>
            <a:ext cx="8064897" cy="5405992"/>
            <a:chOff x="-377859" y="736919"/>
            <a:chExt cx="8507642" cy="4523358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-377859" y="736919"/>
              <a:ext cx="8507642" cy="2711308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Приложил к губам я трубку, полилась по лесу трель,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Инструмент тот очень хрупкий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Называется …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7" action="ppaction://hlinksldjump"/>
            </p:cNvPr>
            <p:cNvSpPr/>
            <p:nvPr/>
          </p:nvSpPr>
          <p:spPr>
            <a:xfrm>
              <a:off x="2735693" y="4803077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324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5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742749">
            <a:off x="62429" y="782269"/>
            <a:ext cx="3542379" cy="257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0155" y="19016"/>
            <a:ext cx="3312368" cy="35718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282" y="3837285"/>
            <a:ext cx="3723352" cy="27358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43" y="3984451"/>
            <a:ext cx="4406277" cy="2588688"/>
          </a:xfrm>
          <a:prstGeom prst="rect">
            <a:avLst/>
          </a:prstGeom>
        </p:spPr>
      </p:pic>
      <p:pic>
        <p:nvPicPr>
          <p:cNvPr id="11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72000" y="3805808"/>
            <a:ext cx="232792" cy="232792"/>
          </a:xfrm>
          <a:prstGeom prst="rect">
            <a:avLst/>
          </a:prstGeom>
        </p:spPr>
      </p:pic>
      <p:pic>
        <p:nvPicPr>
          <p:cNvPr id="12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172.4582" end="807.708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pic>
        <p:nvPicPr>
          <p:cNvPr id="13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724400" y="3958208"/>
            <a:ext cx="232792" cy="232792"/>
          </a:xfrm>
          <a:prstGeom prst="rect">
            <a:avLst/>
          </a:prstGeom>
        </p:spPr>
      </p:pic>
      <p:pic>
        <p:nvPicPr>
          <p:cNvPr id="14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76800" y="4110608"/>
            <a:ext cx="232792" cy="232792"/>
          </a:xfrm>
          <a:prstGeom prst="rect">
            <a:avLst/>
          </a:prstGeom>
        </p:spPr>
      </p:pic>
      <p:grpSp>
        <p:nvGrpSpPr>
          <p:cNvPr id="37" name="Группа 36"/>
          <p:cNvGrpSpPr/>
          <p:nvPr/>
        </p:nvGrpSpPr>
        <p:grpSpPr>
          <a:xfrm>
            <a:off x="567246" y="1375724"/>
            <a:ext cx="7632700" cy="4105275"/>
            <a:chOff x="468313" y="620713"/>
            <a:chExt cx="7632700" cy="4105275"/>
          </a:xfrm>
        </p:grpSpPr>
        <p:grpSp>
          <p:nvGrpSpPr>
            <p:cNvPr id="38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40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41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47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8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9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0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1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2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3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4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42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3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4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5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6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9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407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6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6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7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583668" y="421432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9" name="Группа 8"/>
          <p:cNvGrpSpPr/>
          <p:nvPr/>
        </p:nvGrpSpPr>
        <p:grpSpPr>
          <a:xfrm>
            <a:off x="395535" y="260648"/>
            <a:ext cx="8064897" cy="6270088"/>
            <a:chOff x="-377859" y="13904"/>
            <a:chExt cx="8507642" cy="5246373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-377859" y="13904"/>
              <a:ext cx="8507642" cy="4338092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В зале словно посветлело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Движенья плавные смычка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Приводят в трепет струны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Мотив звучит из далека, поет про ветер лунный.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Как ясен звуков перелив, в них радость и улыбка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Звучит мечтательный мотив, его играет …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6" action="ppaction://hlinksldjump"/>
            </p:cNvPr>
            <p:cNvSpPr/>
            <p:nvPr/>
          </p:nvSpPr>
          <p:spPr>
            <a:xfrm>
              <a:off x="2735693" y="4803077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  <p:pic>
        <p:nvPicPr>
          <p:cNvPr id="5" name="скр [Высшее качество]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59.8514" end="1087.292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48464" y="9475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9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12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719091" y="390617"/>
            <a:ext cx="3275860" cy="2882038"/>
            <a:chOff x="719091" y="390617"/>
            <a:chExt cx="3275860" cy="2882038"/>
          </a:xfrm>
        </p:grpSpPr>
        <p:pic>
          <p:nvPicPr>
            <p:cNvPr id="2" name="Рисунок 1">
              <a:hlinkClick r:id="rId3" action="ppaction://hlinksldjump"/>
            </p:cNvPr>
            <p:cNvPicPr>
              <a:picLocks noChangeAspect="1"/>
            </p:cNvPicPr>
            <p:nvPr/>
          </p:nvPicPr>
          <p:blipFill rotWithShape="1"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9091" y="390617"/>
              <a:ext cx="3275860" cy="2882038"/>
            </a:xfrm>
            <a:prstGeom prst="rect">
              <a:avLst/>
            </a:prstGeom>
          </p:spPr>
        </p:pic>
        <p:sp>
          <p:nvSpPr>
            <p:cNvPr id="6" name="Овал 5">
              <a:hlinkClick r:id="rId3" action="ppaction://hlinksldjump"/>
            </p:cNvPr>
            <p:cNvSpPr/>
            <p:nvPr/>
          </p:nvSpPr>
          <p:spPr>
            <a:xfrm>
              <a:off x="2375331" y="1444893"/>
              <a:ext cx="879315" cy="10584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5042517" y="390617"/>
            <a:ext cx="3240349" cy="2882038"/>
            <a:chOff x="5042517" y="390617"/>
            <a:chExt cx="3240349" cy="2882038"/>
          </a:xfrm>
        </p:grpSpPr>
        <p:pic>
          <p:nvPicPr>
            <p:cNvPr id="3" name="Рисунок 2">
              <a:hlinkClick r:id="rId5" action="ppaction://hlinksldjump"/>
            </p:cNvPr>
            <p:cNvPicPr>
              <a:picLocks noChangeAspect="1"/>
            </p:cNvPicPr>
            <p:nvPr/>
          </p:nvPicPr>
          <p:blipFill rotWithShape="1"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42517" y="390617"/>
              <a:ext cx="3240349" cy="2882038"/>
            </a:xfrm>
            <a:prstGeom prst="rect">
              <a:avLst/>
            </a:prstGeom>
          </p:spPr>
        </p:pic>
        <p:sp>
          <p:nvSpPr>
            <p:cNvPr id="7" name="Овал 6">
              <a:hlinkClick r:id="rId5" action="ppaction://hlinksldjump"/>
            </p:cNvPr>
            <p:cNvSpPr/>
            <p:nvPr/>
          </p:nvSpPr>
          <p:spPr>
            <a:xfrm>
              <a:off x="6713271" y="1444893"/>
              <a:ext cx="879315" cy="10584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ru-RU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577049" y="3622089"/>
            <a:ext cx="3284737" cy="2885243"/>
            <a:chOff x="577049" y="3622089"/>
            <a:chExt cx="3284737" cy="2885243"/>
          </a:xfrm>
        </p:grpSpPr>
        <p:pic>
          <p:nvPicPr>
            <p:cNvPr id="4" name="Рисунок 3">
              <a:hlinkClick r:id="rId7" action="ppaction://hlinksldjump"/>
            </p:cNvPr>
            <p:cNvPicPr>
              <a:picLocks noChangeAspect="1"/>
            </p:cNvPicPr>
            <p:nvPr/>
          </p:nvPicPr>
          <p:blipFill rotWithShape="1"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7049" y="3622089"/>
              <a:ext cx="3284737" cy="2885243"/>
            </a:xfrm>
            <a:prstGeom prst="rect">
              <a:avLst/>
            </a:prstGeom>
          </p:spPr>
        </p:pic>
        <p:sp>
          <p:nvSpPr>
            <p:cNvPr id="8" name="Овал 7">
              <a:hlinkClick r:id="rId7" action="ppaction://hlinksldjump"/>
            </p:cNvPr>
            <p:cNvSpPr/>
            <p:nvPr/>
          </p:nvSpPr>
          <p:spPr>
            <a:xfrm>
              <a:off x="2231315" y="4797152"/>
              <a:ext cx="879315" cy="10584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ru-RU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5148064" y="3657599"/>
            <a:ext cx="3320248" cy="2814221"/>
            <a:chOff x="5042517" y="3693111"/>
            <a:chExt cx="3320248" cy="2814221"/>
          </a:xfrm>
        </p:grpSpPr>
        <p:pic>
          <p:nvPicPr>
            <p:cNvPr id="5" name="Рисунок 4">
              <a:hlinkClick r:id="rId9" action="ppaction://hlinksldjump"/>
            </p:cNvPr>
            <p:cNvPicPr>
              <a:picLocks noChangeAspect="1"/>
            </p:cNvPicPr>
            <p:nvPr/>
          </p:nvPicPr>
          <p:blipFill rotWithShape="1">
            <a:blip r:embed="rId1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42517" y="3693111"/>
              <a:ext cx="3320248" cy="2814221"/>
            </a:xfrm>
            <a:prstGeom prst="rect">
              <a:avLst/>
            </a:prstGeom>
          </p:spPr>
        </p:pic>
        <p:sp>
          <p:nvSpPr>
            <p:cNvPr id="9" name="Овал 8">
              <a:hlinkClick r:id="rId9" action="ppaction://hlinksldjump"/>
            </p:cNvPr>
            <p:cNvSpPr/>
            <p:nvPr/>
          </p:nvSpPr>
          <p:spPr>
            <a:xfrm>
              <a:off x="6732812" y="4797152"/>
              <a:ext cx="879315" cy="10584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ru-RU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2503309"/>
            <a:ext cx="1717468" cy="185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20056"/>
            <a:ext cx="836712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7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35406">
            <a:off x="39290" y="1479532"/>
            <a:ext cx="5120898" cy="3412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20056"/>
            <a:ext cx="836712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33754">
            <a:off x="4974186" y="195776"/>
            <a:ext cx="2675791" cy="6535415"/>
          </a:xfrm>
          <a:prstGeom prst="rect">
            <a:avLst/>
          </a:prstGeom>
        </p:spPr>
      </p:pic>
      <p:pic>
        <p:nvPicPr>
          <p:cNvPr id="6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72000" y="3805808"/>
            <a:ext cx="232792" cy="232792"/>
          </a:xfrm>
          <a:prstGeom prst="rect">
            <a:avLst/>
          </a:prstGeom>
        </p:spPr>
      </p:pic>
      <p:pic>
        <p:nvPicPr>
          <p:cNvPr id="7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172.4582" end="807.708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567246" y="1375724"/>
            <a:ext cx="7632700" cy="4105275"/>
            <a:chOff x="468313" y="620713"/>
            <a:chExt cx="7632700" cy="4105275"/>
          </a:xfrm>
        </p:grpSpPr>
        <p:grpSp>
          <p:nvGrpSpPr>
            <p:cNvPr id="9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11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12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18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3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0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  <p:pic>
        <p:nvPicPr>
          <p:cNvPr id="26" name="Picture 5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368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583668" y="421432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9" name="Группа 8"/>
          <p:cNvGrpSpPr/>
          <p:nvPr/>
        </p:nvGrpSpPr>
        <p:grpSpPr>
          <a:xfrm>
            <a:off x="539552" y="272024"/>
            <a:ext cx="7992889" cy="6270088"/>
            <a:chOff x="-377859" y="736919"/>
            <a:chExt cx="8507642" cy="4523358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-377859" y="736919"/>
              <a:ext cx="8507642" cy="3688302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Знайте, они с барабаном соседи, но сделаны все же из меди.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Вовремя нужно руками взмахнуть, звонко ударить, потом отдохнуть.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Партия их не пустяк, не безделка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</a:rPr>
                <a:t>В музыке тоже бывают…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6" action="ppaction://hlinksldjump"/>
            </p:cNvPr>
            <p:cNvSpPr/>
            <p:nvPr/>
          </p:nvSpPr>
          <p:spPr>
            <a:xfrm>
              <a:off x="2735693" y="4803077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  <p:pic>
        <p:nvPicPr>
          <p:cNvPr id="10" name="Picture 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20056"/>
            <a:ext cx="836712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тарелка [Высшее качество]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2.3718" end="853.873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48464" y="39232"/>
            <a:ext cx="232792" cy="23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4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0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564" y="280554"/>
            <a:ext cx="4046428" cy="2765059"/>
          </a:xfrm>
          <a:prstGeom prst="rect">
            <a:avLst/>
          </a:prstGeom>
        </p:spPr>
      </p:pic>
      <p:pic>
        <p:nvPicPr>
          <p:cNvPr id="4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752" y="280554"/>
            <a:ext cx="4115657" cy="300443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3298970"/>
            <a:ext cx="5146916" cy="315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72000" y="3805808"/>
            <a:ext cx="232792" cy="232792"/>
          </a:xfrm>
          <a:prstGeom prst="rect">
            <a:avLst/>
          </a:prstGeom>
        </p:spPr>
      </p:pic>
      <p:pic>
        <p:nvPicPr>
          <p:cNvPr id="9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.4624" end="1148.681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24400" y="3958208"/>
            <a:ext cx="232792" cy="232792"/>
          </a:xfrm>
          <a:prstGeom prst="rect">
            <a:avLst/>
          </a:prstGeom>
        </p:spPr>
      </p:pic>
      <p:pic>
        <p:nvPicPr>
          <p:cNvPr id="10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172.4582" end="807.708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4282" y="250250"/>
            <a:ext cx="448816" cy="448816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567246" y="1375724"/>
            <a:ext cx="7632700" cy="4105275"/>
            <a:chOff x="468313" y="620713"/>
            <a:chExt cx="7632700" cy="4105275"/>
          </a:xfrm>
        </p:grpSpPr>
        <p:grpSp>
          <p:nvGrpSpPr>
            <p:cNvPr id="12" name="Group 2"/>
            <p:cNvGrpSpPr>
              <a:grpSpLocks/>
            </p:cNvGrpSpPr>
            <p:nvPr/>
          </p:nvGrpSpPr>
          <p:grpSpPr bwMode="auto">
            <a:xfrm>
              <a:off x="468313" y="620713"/>
              <a:ext cx="3095625" cy="4105275"/>
              <a:chOff x="930" y="1071"/>
              <a:chExt cx="1950" cy="2586"/>
            </a:xfrm>
          </p:grpSpPr>
          <p:sp>
            <p:nvSpPr>
              <p:cNvPr id="14" name="AutoShape 3"/>
              <p:cNvSpPr>
                <a:spLocks noChangeArrowheads="1"/>
              </p:cNvSpPr>
              <p:nvPr/>
            </p:nvSpPr>
            <p:spPr bwMode="auto">
              <a:xfrm rot="1171578">
                <a:off x="2200" y="2341"/>
                <a:ext cx="136" cy="128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15" name="Group 4"/>
              <p:cNvGrpSpPr>
                <a:grpSpLocks/>
              </p:cNvGrpSpPr>
              <p:nvPr/>
            </p:nvGrpSpPr>
            <p:grpSpPr bwMode="auto">
              <a:xfrm>
                <a:off x="930" y="1071"/>
                <a:ext cx="1950" cy="1588"/>
                <a:chOff x="930" y="1071"/>
                <a:chExt cx="1950" cy="1588"/>
              </a:xfrm>
            </p:grpSpPr>
            <p:sp>
              <p:nvSpPr>
                <p:cNvPr id="21" name="Oval 5"/>
                <p:cNvSpPr>
                  <a:spLocks noChangeArrowheads="1"/>
                </p:cNvSpPr>
                <p:nvPr/>
              </p:nvSpPr>
              <p:spPr bwMode="auto">
                <a:xfrm>
                  <a:off x="1474" y="1071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2ACE5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" name="Oval 6"/>
                <p:cNvSpPr>
                  <a:spLocks noChangeArrowheads="1"/>
                </p:cNvSpPr>
                <p:nvPr/>
              </p:nvSpPr>
              <p:spPr bwMode="auto">
                <a:xfrm rot="-809156">
                  <a:off x="930" y="1434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1FDB7"/>
                    </a:gs>
                    <a:gs pos="100000">
                      <a:srgbClr val="1CA446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" name="Oval 7"/>
                <p:cNvSpPr>
                  <a:spLocks noChangeArrowheads="1"/>
                </p:cNvSpPr>
                <p:nvPr/>
              </p:nvSpPr>
              <p:spPr bwMode="auto">
                <a:xfrm rot="757159">
                  <a:off x="1066" y="1706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" name="Oval 8"/>
                <p:cNvSpPr>
                  <a:spLocks noChangeArrowheads="1"/>
                </p:cNvSpPr>
                <p:nvPr/>
              </p:nvSpPr>
              <p:spPr bwMode="auto">
                <a:xfrm rot="630474">
                  <a:off x="2064" y="1480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6FF"/>
                    </a:gs>
                    <a:gs pos="100000">
                      <a:schemeClr val="accent2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" name="Oval 9"/>
                <p:cNvSpPr>
                  <a:spLocks noChangeArrowheads="1"/>
                </p:cNvSpPr>
                <p:nvPr/>
              </p:nvSpPr>
              <p:spPr bwMode="auto">
                <a:xfrm rot="2073240">
                  <a:off x="2245" y="1661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" name="Oval 10"/>
                <p:cNvSpPr>
                  <a:spLocks noChangeArrowheads="1"/>
                </p:cNvSpPr>
                <p:nvPr/>
              </p:nvSpPr>
              <p:spPr bwMode="auto">
                <a:xfrm rot="379953">
                  <a:off x="1474" y="1752"/>
                  <a:ext cx="816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0FDA1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" name="Oval 11"/>
                <p:cNvSpPr>
                  <a:spLocks noChangeArrowheads="1"/>
                </p:cNvSpPr>
                <p:nvPr/>
              </p:nvSpPr>
              <p:spPr bwMode="auto">
                <a:xfrm rot="1172491">
                  <a:off x="1655" y="1933"/>
                  <a:ext cx="91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" name="Oval 12"/>
                <p:cNvSpPr>
                  <a:spLocks noChangeArrowheads="1"/>
                </p:cNvSpPr>
                <p:nvPr/>
              </p:nvSpPr>
              <p:spPr bwMode="auto">
                <a:xfrm rot="1843087">
                  <a:off x="1610" y="1253"/>
                  <a:ext cx="90" cy="13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6" name="AutoShape 13"/>
              <p:cNvSpPr>
                <a:spLocks noChangeArrowheads="1"/>
              </p:cNvSpPr>
              <p:nvPr/>
            </p:nvSpPr>
            <p:spPr bwMode="auto">
              <a:xfrm>
                <a:off x="1791" y="2659"/>
                <a:ext cx="136" cy="9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" name="Freeform 14"/>
              <p:cNvSpPr>
                <a:spLocks/>
              </p:cNvSpPr>
              <p:nvPr/>
            </p:nvSpPr>
            <p:spPr bwMode="auto">
              <a:xfrm>
                <a:off x="1610" y="2659"/>
                <a:ext cx="378" cy="998"/>
              </a:xfrm>
              <a:custGeom>
                <a:avLst/>
                <a:gdLst>
                  <a:gd name="T0" fmla="*/ 279 w 430"/>
                  <a:gd name="T1" fmla="*/ 0 h 998"/>
                  <a:gd name="T2" fmla="*/ 415 w 430"/>
                  <a:gd name="T3" fmla="*/ 45 h 998"/>
                  <a:gd name="T4" fmla="*/ 369 w 430"/>
                  <a:gd name="T5" fmla="*/ 136 h 998"/>
                  <a:gd name="T6" fmla="*/ 233 w 430"/>
                  <a:gd name="T7" fmla="*/ 272 h 998"/>
                  <a:gd name="T8" fmla="*/ 324 w 430"/>
                  <a:gd name="T9" fmla="*/ 454 h 998"/>
                  <a:gd name="T10" fmla="*/ 188 w 430"/>
                  <a:gd name="T11" fmla="*/ 544 h 998"/>
                  <a:gd name="T12" fmla="*/ 188 w 430"/>
                  <a:gd name="T13" fmla="*/ 680 h 998"/>
                  <a:gd name="T14" fmla="*/ 7 w 430"/>
                  <a:gd name="T15" fmla="*/ 862 h 998"/>
                  <a:gd name="T16" fmla="*/ 143 w 430"/>
                  <a:gd name="T17" fmla="*/ 998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998">
                    <a:moveTo>
                      <a:pt x="279" y="0"/>
                    </a:moveTo>
                    <a:cubicBezTo>
                      <a:pt x="339" y="11"/>
                      <a:pt x="400" y="22"/>
                      <a:pt x="415" y="45"/>
                    </a:cubicBezTo>
                    <a:cubicBezTo>
                      <a:pt x="430" y="68"/>
                      <a:pt x="399" y="98"/>
                      <a:pt x="369" y="136"/>
                    </a:cubicBezTo>
                    <a:cubicBezTo>
                      <a:pt x="339" y="174"/>
                      <a:pt x="240" y="219"/>
                      <a:pt x="233" y="272"/>
                    </a:cubicBezTo>
                    <a:cubicBezTo>
                      <a:pt x="226" y="325"/>
                      <a:pt x="331" y="409"/>
                      <a:pt x="324" y="454"/>
                    </a:cubicBezTo>
                    <a:cubicBezTo>
                      <a:pt x="317" y="499"/>
                      <a:pt x="211" y="507"/>
                      <a:pt x="188" y="544"/>
                    </a:cubicBezTo>
                    <a:cubicBezTo>
                      <a:pt x="165" y="581"/>
                      <a:pt x="218" y="627"/>
                      <a:pt x="188" y="680"/>
                    </a:cubicBezTo>
                    <a:cubicBezTo>
                      <a:pt x="158" y="733"/>
                      <a:pt x="14" y="809"/>
                      <a:pt x="7" y="862"/>
                    </a:cubicBezTo>
                    <a:cubicBezTo>
                      <a:pt x="0" y="915"/>
                      <a:pt x="71" y="956"/>
                      <a:pt x="143" y="9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" name="Freeform 15"/>
              <p:cNvSpPr>
                <a:spLocks/>
              </p:cNvSpPr>
              <p:nvPr/>
            </p:nvSpPr>
            <p:spPr bwMode="auto">
              <a:xfrm>
                <a:off x="1565" y="2341"/>
                <a:ext cx="861" cy="1316"/>
              </a:xfrm>
              <a:custGeom>
                <a:avLst/>
                <a:gdLst>
                  <a:gd name="T0" fmla="*/ 816 w 952"/>
                  <a:gd name="T1" fmla="*/ 0 h 1316"/>
                  <a:gd name="T2" fmla="*/ 952 w 952"/>
                  <a:gd name="T3" fmla="*/ 182 h 1316"/>
                  <a:gd name="T4" fmla="*/ 816 w 952"/>
                  <a:gd name="T5" fmla="*/ 363 h 1316"/>
                  <a:gd name="T6" fmla="*/ 589 w 952"/>
                  <a:gd name="T7" fmla="*/ 454 h 1316"/>
                  <a:gd name="T8" fmla="*/ 498 w 952"/>
                  <a:gd name="T9" fmla="*/ 635 h 1316"/>
                  <a:gd name="T10" fmla="*/ 544 w 952"/>
                  <a:gd name="T11" fmla="*/ 817 h 1316"/>
                  <a:gd name="T12" fmla="*/ 362 w 952"/>
                  <a:gd name="T13" fmla="*/ 953 h 1316"/>
                  <a:gd name="T14" fmla="*/ 317 w 952"/>
                  <a:gd name="T15" fmla="*/ 1134 h 1316"/>
                  <a:gd name="T16" fmla="*/ 45 w 952"/>
                  <a:gd name="T17" fmla="*/ 1225 h 1316"/>
                  <a:gd name="T18" fmla="*/ 45 w 952"/>
                  <a:gd name="T19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2" h="1316">
                    <a:moveTo>
                      <a:pt x="816" y="0"/>
                    </a:moveTo>
                    <a:cubicBezTo>
                      <a:pt x="884" y="61"/>
                      <a:pt x="952" y="122"/>
                      <a:pt x="952" y="182"/>
                    </a:cubicBezTo>
                    <a:cubicBezTo>
                      <a:pt x="952" y="242"/>
                      <a:pt x="876" y="318"/>
                      <a:pt x="816" y="363"/>
                    </a:cubicBezTo>
                    <a:cubicBezTo>
                      <a:pt x="756" y="408"/>
                      <a:pt x="642" y="409"/>
                      <a:pt x="589" y="454"/>
                    </a:cubicBezTo>
                    <a:cubicBezTo>
                      <a:pt x="536" y="499"/>
                      <a:pt x="506" y="575"/>
                      <a:pt x="498" y="635"/>
                    </a:cubicBezTo>
                    <a:cubicBezTo>
                      <a:pt x="490" y="695"/>
                      <a:pt x="567" y="764"/>
                      <a:pt x="544" y="817"/>
                    </a:cubicBezTo>
                    <a:cubicBezTo>
                      <a:pt x="521" y="870"/>
                      <a:pt x="400" y="900"/>
                      <a:pt x="362" y="953"/>
                    </a:cubicBezTo>
                    <a:cubicBezTo>
                      <a:pt x="324" y="1006"/>
                      <a:pt x="370" y="1089"/>
                      <a:pt x="317" y="1134"/>
                    </a:cubicBezTo>
                    <a:cubicBezTo>
                      <a:pt x="264" y="1179"/>
                      <a:pt x="90" y="1195"/>
                      <a:pt x="45" y="1225"/>
                    </a:cubicBezTo>
                    <a:cubicBezTo>
                      <a:pt x="0" y="1255"/>
                      <a:pt x="22" y="1285"/>
                      <a:pt x="45" y="13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Freeform 16"/>
              <p:cNvSpPr>
                <a:spLocks/>
              </p:cNvSpPr>
              <p:nvPr/>
            </p:nvSpPr>
            <p:spPr bwMode="auto">
              <a:xfrm>
                <a:off x="1701" y="2659"/>
                <a:ext cx="97" cy="680"/>
              </a:xfrm>
              <a:custGeom>
                <a:avLst/>
                <a:gdLst>
                  <a:gd name="T0" fmla="*/ 90 w 97"/>
                  <a:gd name="T1" fmla="*/ 0 h 680"/>
                  <a:gd name="T2" fmla="*/ 0 w 97"/>
                  <a:gd name="T3" fmla="*/ 181 h 680"/>
                  <a:gd name="T4" fmla="*/ 90 w 97"/>
                  <a:gd name="T5" fmla="*/ 317 h 680"/>
                  <a:gd name="T6" fmla="*/ 45 w 97"/>
                  <a:gd name="T7" fmla="*/ 454 h 680"/>
                  <a:gd name="T8" fmla="*/ 90 w 97"/>
                  <a:gd name="T9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80">
                    <a:moveTo>
                      <a:pt x="90" y="0"/>
                    </a:moveTo>
                    <a:cubicBezTo>
                      <a:pt x="45" y="64"/>
                      <a:pt x="0" y="128"/>
                      <a:pt x="0" y="181"/>
                    </a:cubicBezTo>
                    <a:cubicBezTo>
                      <a:pt x="0" y="234"/>
                      <a:pt x="83" y="272"/>
                      <a:pt x="90" y="317"/>
                    </a:cubicBezTo>
                    <a:cubicBezTo>
                      <a:pt x="97" y="362"/>
                      <a:pt x="45" y="394"/>
                      <a:pt x="45" y="454"/>
                    </a:cubicBezTo>
                    <a:cubicBezTo>
                      <a:pt x="45" y="514"/>
                      <a:pt x="67" y="597"/>
                      <a:pt x="90" y="6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" name="Freeform 17"/>
              <p:cNvSpPr>
                <a:spLocks/>
              </p:cNvSpPr>
              <p:nvPr/>
            </p:nvSpPr>
            <p:spPr bwMode="auto">
              <a:xfrm>
                <a:off x="1376" y="2341"/>
                <a:ext cx="370" cy="1225"/>
              </a:xfrm>
              <a:custGeom>
                <a:avLst/>
                <a:gdLst>
                  <a:gd name="T0" fmla="*/ 53 w 370"/>
                  <a:gd name="T1" fmla="*/ 0 h 1225"/>
                  <a:gd name="T2" fmla="*/ 7 w 370"/>
                  <a:gd name="T3" fmla="*/ 227 h 1225"/>
                  <a:gd name="T4" fmla="*/ 98 w 370"/>
                  <a:gd name="T5" fmla="*/ 409 h 1225"/>
                  <a:gd name="T6" fmla="*/ 234 w 370"/>
                  <a:gd name="T7" fmla="*/ 499 h 1225"/>
                  <a:gd name="T8" fmla="*/ 98 w 370"/>
                  <a:gd name="T9" fmla="*/ 726 h 1225"/>
                  <a:gd name="T10" fmla="*/ 234 w 370"/>
                  <a:gd name="T11" fmla="*/ 908 h 1225"/>
                  <a:gd name="T12" fmla="*/ 370 w 370"/>
                  <a:gd name="T13" fmla="*/ 1225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0" h="1225">
                    <a:moveTo>
                      <a:pt x="53" y="0"/>
                    </a:moveTo>
                    <a:cubicBezTo>
                      <a:pt x="26" y="79"/>
                      <a:pt x="0" y="159"/>
                      <a:pt x="7" y="227"/>
                    </a:cubicBezTo>
                    <a:cubicBezTo>
                      <a:pt x="14" y="295"/>
                      <a:pt x="60" y="364"/>
                      <a:pt x="98" y="409"/>
                    </a:cubicBezTo>
                    <a:cubicBezTo>
                      <a:pt x="136" y="454"/>
                      <a:pt x="234" y="446"/>
                      <a:pt x="234" y="499"/>
                    </a:cubicBezTo>
                    <a:cubicBezTo>
                      <a:pt x="234" y="552"/>
                      <a:pt x="98" y="658"/>
                      <a:pt x="98" y="726"/>
                    </a:cubicBezTo>
                    <a:cubicBezTo>
                      <a:pt x="98" y="794"/>
                      <a:pt x="189" y="825"/>
                      <a:pt x="234" y="908"/>
                    </a:cubicBezTo>
                    <a:cubicBezTo>
                      <a:pt x="279" y="991"/>
                      <a:pt x="324" y="1108"/>
                      <a:pt x="370" y="1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3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700338" y="1557338"/>
              <a:ext cx="5400675" cy="16573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40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Comic Sans MS"/>
                </a:rPr>
                <a:t>МОЛОДЕЦ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548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99131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Задание № 1</a:t>
            </a:r>
            <a:endParaRPr lang="ru-RU" sz="4000" b="1" dirty="0">
              <a:solidFill>
                <a:srgbClr val="A220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742749">
            <a:off x="62429" y="749933"/>
            <a:ext cx="3542379" cy="257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1873">
            <a:off x="2843006" y="1513714"/>
            <a:ext cx="3566625" cy="2376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332656"/>
            <a:ext cx="2791175" cy="30098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1812" y="3837285"/>
            <a:ext cx="3723352" cy="27358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43" y="3984451"/>
            <a:ext cx="4406277" cy="2588688"/>
          </a:xfrm>
          <a:prstGeom prst="rect">
            <a:avLst/>
          </a:prstGeom>
        </p:spPr>
      </p:pic>
      <p:pic>
        <p:nvPicPr>
          <p:cNvPr id="2052" name="Picture 4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9.8568" end="1139.43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2798" y="19059"/>
            <a:ext cx="304800" cy="304800"/>
          </a:xfrm>
          <a:prstGeom prst="rect">
            <a:avLst/>
          </a:prstGeom>
        </p:spPr>
      </p:pic>
      <p:pic>
        <p:nvPicPr>
          <p:cNvPr id="12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9.8568" end="1139.43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67598" y="28619"/>
            <a:ext cx="304800" cy="304800"/>
          </a:xfrm>
          <a:prstGeom prst="rect">
            <a:avLst/>
          </a:prstGeom>
        </p:spPr>
      </p:pic>
      <p:pic>
        <p:nvPicPr>
          <p:cNvPr id="13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9.8568" end="1139.43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01028" y="19059"/>
            <a:ext cx="304800" cy="304800"/>
          </a:xfrm>
          <a:prstGeom prst="rect">
            <a:avLst/>
          </a:prstGeom>
        </p:spPr>
      </p:pic>
      <p:pic>
        <p:nvPicPr>
          <p:cNvPr id="14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9.8568" end="1139.43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4143" y="0"/>
            <a:ext cx="304800" cy="304800"/>
          </a:xfrm>
          <a:prstGeom prst="rect">
            <a:avLst/>
          </a:prstGeom>
        </p:spPr>
      </p:pic>
      <p:pic>
        <p:nvPicPr>
          <p:cNvPr id="8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78.229" end="901.179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3811" y="2785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3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7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8594" y="84798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Задание № 2</a:t>
            </a:r>
            <a:endParaRPr lang="ru-RU" sz="4000" b="1" dirty="0">
              <a:solidFill>
                <a:srgbClr val="A220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3289566"/>
            <a:ext cx="3259662" cy="334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907017"/>
            <a:ext cx="2427515" cy="18811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6196" y="1101157"/>
            <a:ext cx="280987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1" y="3768741"/>
            <a:ext cx="3240360" cy="2535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1215" y="843801"/>
            <a:ext cx="3232844" cy="246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78.229" end="901.179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2798" y="0"/>
            <a:ext cx="304800" cy="304800"/>
          </a:xfrm>
          <a:prstGeom prst="rect">
            <a:avLst/>
          </a:prstGeom>
        </p:spPr>
      </p:pic>
      <p:pic>
        <p:nvPicPr>
          <p:cNvPr id="13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579.8568" end="1139.436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545482" y="39759"/>
            <a:ext cx="304800" cy="304800"/>
          </a:xfrm>
          <a:prstGeom prst="rect">
            <a:avLst/>
          </a:prstGeom>
        </p:spPr>
      </p:pic>
      <p:pic>
        <p:nvPicPr>
          <p:cNvPr id="14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579.8568" end="1139.436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46194" y="-12794"/>
            <a:ext cx="304800" cy="304800"/>
          </a:xfrm>
          <a:prstGeom prst="rect">
            <a:avLst/>
          </a:prstGeom>
        </p:spPr>
      </p:pic>
      <p:pic>
        <p:nvPicPr>
          <p:cNvPr id="15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579.8568" end="1139.436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02775" y="19059"/>
            <a:ext cx="304800" cy="304800"/>
          </a:xfrm>
          <a:prstGeom prst="rect">
            <a:avLst/>
          </a:prstGeom>
        </p:spPr>
      </p:pic>
      <p:pic>
        <p:nvPicPr>
          <p:cNvPr id="16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579.8568" end="1139.436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36932" y="4083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2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7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78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7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199131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Задание № 3</a:t>
            </a:r>
            <a:endParaRPr lang="ru-RU" sz="4000" b="1" dirty="0">
              <a:solidFill>
                <a:srgbClr val="A220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907017"/>
            <a:ext cx="3307854" cy="202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3547030"/>
            <a:ext cx="3819140" cy="25309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9380" y="1484784"/>
            <a:ext cx="2736304" cy="19975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2" y="1484784"/>
            <a:ext cx="3038316" cy="20761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9F6EF"/>
              </a:clrFrom>
              <a:clrTo>
                <a:srgbClr val="F9F6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3933056"/>
            <a:ext cx="3480913" cy="2617646"/>
          </a:xfrm>
          <a:prstGeom prst="rect">
            <a:avLst/>
          </a:prstGeom>
        </p:spPr>
      </p:pic>
      <p:pic>
        <p:nvPicPr>
          <p:cNvPr id="9" name="Picture 4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4794" y="6078014"/>
            <a:ext cx="725064" cy="7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9.8568" end="1139.43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255" y="0"/>
            <a:ext cx="304800" cy="304800"/>
          </a:xfrm>
          <a:prstGeom prst="rect">
            <a:avLst/>
          </a:prstGeom>
        </p:spPr>
      </p:pic>
      <p:pic>
        <p:nvPicPr>
          <p:cNvPr id="14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78.229" end="901.179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87152" y="0"/>
            <a:ext cx="304800" cy="304800"/>
          </a:xfrm>
          <a:prstGeom prst="rect">
            <a:avLst/>
          </a:prstGeom>
        </p:spPr>
      </p:pic>
      <p:pic>
        <p:nvPicPr>
          <p:cNvPr id="19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9.8568" end="1139.43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98594" y="0"/>
            <a:ext cx="304800" cy="304800"/>
          </a:xfrm>
          <a:prstGeom prst="rect">
            <a:avLst/>
          </a:prstGeom>
        </p:spPr>
      </p:pic>
      <p:pic>
        <p:nvPicPr>
          <p:cNvPr id="20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9.8568" end="1139.43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88368" y="0"/>
            <a:ext cx="304800" cy="304800"/>
          </a:xfrm>
          <a:prstGeom prst="rect">
            <a:avLst/>
          </a:prstGeom>
        </p:spPr>
      </p:pic>
      <p:pic>
        <p:nvPicPr>
          <p:cNvPr id="21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9.8568" end="1139.43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316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3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8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8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7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78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199131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Задание № 4</a:t>
            </a:r>
            <a:endParaRPr lang="ru-RU" sz="4000" b="1" dirty="0">
              <a:solidFill>
                <a:srgbClr val="A220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97828">
            <a:off x="-8943" y="2504649"/>
            <a:ext cx="2158210" cy="2156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07326">
            <a:off x="4473404" y="3835142"/>
            <a:ext cx="3031232" cy="302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335294">
            <a:off x="1292795" y="4036545"/>
            <a:ext cx="3240360" cy="167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33754">
            <a:off x="6474125" y="17692"/>
            <a:ext cx="2016224" cy="4924473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03864">
            <a:off x="625445" y="612482"/>
            <a:ext cx="2411946" cy="160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907017"/>
            <a:ext cx="2416615" cy="322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94" y="6078014"/>
            <a:ext cx="743138" cy="7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9.8568" end="1139.43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29201" y="16251"/>
            <a:ext cx="304800" cy="304800"/>
          </a:xfrm>
          <a:prstGeom prst="rect">
            <a:avLst/>
          </a:prstGeom>
        </p:spPr>
      </p:pic>
      <p:pic>
        <p:nvPicPr>
          <p:cNvPr id="13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9.8568" end="1139.43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9255" y="0"/>
            <a:ext cx="304800" cy="304800"/>
          </a:xfrm>
          <a:prstGeom prst="rect">
            <a:avLst/>
          </a:prstGeom>
        </p:spPr>
      </p:pic>
      <p:pic>
        <p:nvPicPr>
          <p:cNvPr id="14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9.8568" end="1139.43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0067" y="-14868"/>
            <a:ext cx="304800" cy="304800"/>
          </a:xfrm>
          <a:prstGeom prst="rect">
            <a:avLst/>
          </a:prstGeom>
        </p:spPr>
      </p:pic>
      <p:pic>
        <p:nvPicPr>
          <p:cNvPr id="15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9.8568" end="1139.43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3582" y="-14868"/>
            <a:ext cx="304800" cy="304800"/>
          </a:xfrm>
          <a:prstGeom prst="rect">
            <a:avLst/>
          </a:prstGeom>
        </p:spPr>
      </p:pic>
      <p:pic>
        <p:nvPicPr>
          <p:cNvPr id="16" name="подумай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9.8568" end="1139.43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17763" y="0"/>
            <a:ext cx="304800" cy="304800"/>
          </a:xfrm>
          <a:prstGeom prst="rect">
            <a:avLst/>
          </a:prstGeom>
        </p:spPr>
      </p:pic>
      <p:pic>
        <p:nvPicPr>
          <p:cNvPr id="2" name="молодец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115.0118" end="947.157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2563" y="-2044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6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78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7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7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rId3" action="ppaction://hlinksldjump"/>
          </p:cNvPr>
          <p:cNvSpPr txBox="1"/>
          <p:nvPr/>
        </p:nvSpPr>
        <p:spPr>
          <a:xfrm>
            <a:off x="894536" y="3212976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Задание № 1</a:t>
            </a:r>
            <a:endParaRPr lang="ru-RU" sz="4000" b="1" dirty="0">
              <a:solidFill>
                <a:srgbClr val="A220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" name="TextBox 5">
            <a:hlinkClick r:id="rId4" action="ppaction://hlinksldjump"/>
          </p:cNvPr>
          <p:cNvSpPr txBox="1"/>
          <p:nvPr/>
        </p:nvSpPr>
        <p:spPr>
          <a:xfrm>
            <a:off x="769386" y="5274763"/>
            <a:ext cx="4060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Задание № 4</a:t>
            </a:r>
            <a:endParaRPr lang="ru-RU" sz="4000" b="1" dirty="0">
              <a:solidFill>
                <a:srgbClr val="A220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" name="TextBox 6">
            <a:hlinkClick r:id="rId5" action="ppaction://hlinksldjump"/>
          </p:cNvPr>
          <p:cNvSpPr txBox="1"/>
          <p:nvPr/>
        </p:nvSpPr>
        <p:spPr>
          <a:xfrm>
            <a:off x="927212" y="4599144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Задание № 3</a:t>
            </a:r>
            <a:endParaRPr lang="ru-RU" sz="4000" b="1" dirty="0">
              <a:solidFill>
                <a:srgbClr val="A220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TextBox 7">
            <a:hlinkClick r:id="rId6" action="ppaction://hlinksldjump"/>
          </p:cNvPr>
          <p:cNvSpPr txBox="1"/>
          <p:nvPr/>
        </p:nvSpPr>
        <p:spPr>
          <a:xfrm>
            <a:off x="927212" y="3920862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Задание № 2</a:t>
            </a:r>
            <a:endParaRPr lang="ru-RU" sz="4000" b="1" dirty="0">
              <a:solidFill>
                <a:srgbClr val="A220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7664" y="332656"/>
            <a:ext cx="5680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Bookman Old Style" pitchFamily="18" charset="0"/>
              </a:rPr>
              <a:t>Дидактическая игра «Найди лишнее»</a:t>
            </a:r>
            <a:endParaRPr lang="ru-RU" sz="32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3983" y="2038490"/>
            <a:ext cx="4075810" cy="3056857"/>
          </a:xfrm>
          <a:prstGeom prst="rect">
            <a:avLst/>
          </a:prstGeom>
        </p:spPr>
      </p:pic>
      <p:pic>
        <p:nvPicPr>
          <p:cNvPr id="11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052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2" y="6078013"/>
            <a:ext cx="706292" cy="70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3491882" y="89748"/>
            <a:ext cx="2088231" cy="1992042"/>
            <a:chOff x="6078384" y="764704"/>
            <a:chExt cx="3311757" cy="3198764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6535180" y="764704"/>
              <a:ext cx="2169773" cy="2169773"/>
              <a:chOff x="2699792" y="737320"/>
              <a:chExt cx="6120680" cy="6120680"/>
            </a:xfrm>
          </p:grpSpPr>
          <p:sp>
            <p:nvSpPr>
              <p:cNvPr id="9" name="Овал 8"/>
              <p:cNvSpPr/>
              <p:nvPr/>
            </p:nvSpPr>
            <p:spPr>
              <a:xfrm>
                <a:off x="2699792" y="737320"/>
                <a:ext cx="6120680" cy="61206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0" name="Рисунок 9">
                <a:hlinkClick r:id="rId5" action="ppaction://hlinksldjump"/>
              </p:cNvPr>
              <p:cNvPicPr>
                <a:picLocks noChangeAspect="1"/>
              </p:cNvPicPr>
              <p:nvPr/>
            </p:nvPicPr>
            <p:blipFill>
              <a:blip r:embed="rId6" cstate="email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9414" y="886950"/>
                <a:ext cx="5821419" cy="5821421"/>
              </a:xfrm>
              <a:prstGeom prst="rect">
                <a:avLst/>
              </a:prstGeom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</p:grpSp>
        <p:sp>
          <p:nvSpPr>
            <p:cNvPr id="8" name="TextBox 7">
              <a:hlinkClick r:id="rId5" action="ppaction://hlinksldjump"/>
            </p:cNvPr>
            <p:cNvSpPr txBox="1"/>
            <p:nvPr/>
          </p:nvSpPr>
          <p:spPr>
            <a:xfrm>
              <a:off x="6078384" y="3073874"/>
              <a:ext cx="3311757" cy="889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000" b="1" dirty="0" smtClean="0">
                  <a:solidFill>
                    <a:srgbClr val="002060"/>
                  </a:solidFill>
                  <a:latin typeface="Bookman Old Style" pitchFamily="18" charset="0"/>
                </a:rPr>
                <a:t>Загадки</a:t>
              </a:r>
              <a:endParaRPr lang="ru-RU" sz="3000" b="1" dirty="0">
                <a:solidFill>
                  <a:srgbClr val="002060"/>
                </a:solidFill>
                <a:latin typeface="Bookman Old Style" pitchFamily="18" charset="0"/>
              </a:endParaRPr>
            </a:p>
          </p:txBody>
        </p:sp>
      </p:grpSp>
      <p:sp>
        <p:nvSpPr>
          <p:cNvPr id="11" name="Прямоугольник 10">
            <a:hlinkClick r:id="rId5" action="ppaction://hlinksldjump"/>
          </p:cNvPr>
          <p:cNvSpPr/>
          <p:nvPr/>
        </p:nvSpPr>
        <p:spPr>
          <a:xfrm>
            <a:off x="179512" y="2452406"/>
            <a:ext cx="2618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1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12" name="Прямоугольник 11">
            <a:hlinkClick r:id="rId7" action="ppaction://hlinksldjump"/>
          </p:cNvPr>
          <p:cNvSpPr/>
          <p:nvPr/>
        </p:nvSpPr>
        <p:spPr>
          <a:xfrm>
            <a:off x="179512" y="3006404"/>
            <a:ext cx="2618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2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13" name="Прямоугольник 12">
            <a:hlinkClick r:id="rId8" action="ppaction://hlinksldjump"/>
          </p:cNvPr>
          <p:cNvSpPr/>
          <p:nvPr/>
        </p:nvSpPr>
        <p:spPr>
          <a:xfrm>
            <a:off x="174836" y="3560402"/>
            <a:ext cx="2618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3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14" name="Прямоугольник 13">
            <a:hlinkClick r:id="rId9" action="ppaction://hlinksldjump"/>
          </p:cNvPr>
          <p:cNvSpPr/>
          <p:nvPr/>
        </p:nvSpPr>
        <p:spPr>
          <a:xfrm>
            <a:off x="174836" y="4083622"/>
            <a:ext cx="2618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4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15" name="Прямоугольник 14">
            <a:hlinkClick r:id="rId10" action="ppaction://hlinksldjump"/>
          </p:cNvPr>
          <p:cNvSpPr/>
          <p:nvPr/>
        </p:nvSpPr>
        <p:spPr>
          <a:xfrm>
            <a:off x="174836" y="4657175"/>
            <a:ext cx="2618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5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15">
            <a:hlinkClick r:id="rId11" action="ppaction://hlinksldjump"/>
          </p:cNvPr>
          <p:cNvSpPr/>
          <p:nvPr/>
        </p:nvSpPr>
        <p:spPr>
          <a:xfrm>
            <a:off x="174836" y="5211173"/>
            <a:ext cx="2618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6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17" name="Прямоугольник 16">
            <a:hlinkClick r:id="rId12" action="ppaction://hlinksldjump"/>
          </p:cNvPr>
          <p:cNvSpPr/>
          <p:nvPr/>
        </p:nvSpPr>
        <p:spPr>
          <a:xfrm>
            <a:off x="3108363" y="2445116"/>
            <a:ext cx="2618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7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17">
            <a:hlinkClick r:id="rId13" action="ppaction://hlinksldjump"/>
          </p:cNvPr>
          <p:cNvSpPr/>
          <p:nvPr/>
        </p:nvSpPr>
        <p:spPr>
          <a:xfrm>
            <a:off x="3108363" y="2999114"/>
            <a:ext cx="2618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8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18">
            <a:hlinkClick r:id="rId14" action="ppaction://hlinksldjump"/>
          </p:cNvPr>
          <p:cNvSpPr/>
          <p:nvPr/>
        </p:nvSpPr>
        <p:spPr>
          <a:xfrm>
            <a:off x="3108363" y="3553112"/>
            <a:ext cx="2618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9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19">
            <a:hlinkClick r:id="rId15" action="ppaction://hlinksldjump"/>
          </p:cNvPr>
          <p:cNvSpPr/>
          <p:nvPr/>
        </p:nvSpPr>
        <p:spPr>
          <a:xfrm>
            <a:off x="3108363" y="4056777"/>
            <a:ext cx="2855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10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20">
            <a:hlinkClick r:id="rId16" action="ppaction://hlinksldjump"/>
          </p:cNvPr>
          <p:cNvSpPr/>
          <p:nvPr/>
        </p:nvSpPr>
        <p:spPr>
          <a:xfrm>
            <a:off x="3108363" y="4610268"/>
            <a:ext cx="2855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11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21">
            <a:hlinkClick r:id="rId17" action="ppaction://hlinksldjump"/>
          </p:cNvPr>
          <p:cNvSpPr/>
          <p:nvPr/>
        </p:nvSpPr>
        <p:spPr>
          <a:xfrm>
            <a:off x="3108363" y="5164266"/>
            <a:ext cx="2855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12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23" name="Прямоугольник 22">
            <a:hlinkClick r:id="rId18" action="ppaction://hlinksldjump"/>
          </p:cNvPr>
          <p:cNvSpPr/>
          <p:nvPr/>
        </p:nvSpPr>
        <p:spPr>
          <a:xfrm>
            <a:off x="6048000" y="2452406"/>
            <a:ext cx="2855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13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24" name="Прямоугольник 23">
            <a:hlinkClick r:id="rId19" action="ppaction://hlinksldjump"/>
          </p:cNvPr>
          <p:cNvSpPr/>
          <p:nvPr/>
        </p:nvSpPr>
        <p:spPr>
          <a:xfrm>
            <a:off x="6048000" y="3006404"/>
            <a:ext cx="2855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14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25" name="Прямоугольник 24">
            <a:hlinkClick r:id="rId20" action="ppaction://hlinksldjump"/>
          </p:cNvPr>
          <p:cNvSpPr/>
          <p:nvPr/>
        </p:nvSpPr>
        <p:spPr>
          <a:xfrm>
            <a:off x="6036445" y="3560402"/>
            <a:ext cx="2855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15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26" name="Прямоугольник 25">
            <a:hlinkClick r:id="rId21" action="ppaction://hlinksldjump"/>
          </p:cNvPr>
          <p:cNvSpPr/>
          <p:nvPr/>
        </p:nvSpPr>
        <p:spPr>
          <a:xfrm>
            <a:off x="6036445" y="4114400"/>
            <a:ext cx="2855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16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  <p:sp>
        <p:nvSpPr>
          <p:cNvPr id="27" name="Прямоугольник 26">
            <a:hlinkClick r:id="rId22" action="ppaction://hlinksldjump"/>
          </p:cNvPr>
          <p:cNvSpPr/>
          <p:nvPr/>
        </p:nvSpPr>
        <p:spPr>
          <a:xfrm>
            <a:off x="6044701" y="4685377"/>
            <a:ext cx="2855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A22016"/>
                </a:solidFill>
                <a:latin typeface="Bookman Old Style" pitchFamily="18" charset="0"/>
              </a:rPr>
              <a:t>Загадка № 17</a:t>
            </a:r>
            <a:endParaRPr lang="ru-RU" sz="2800" b="1" dirty="0">
              <a:solidFill>
                <a:srgbClr val="A22016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28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332656"/>
            <a:ext cx="8784976" cy="6264696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u="sng" dirty="0" smtClean="0">
              <a:hlinkClick r:id="rId3"/>
            </a:endParaRPr>
          </a:p>
          <a:p>
            <a:endParaRPr lang="ru-RU" u="sng" dirty="0">
              <a:hlinkClick r:id="rId3"/>
            </a:endParaRPr>
          </a:p>
          <a:p>
            <a:r>
              <a:rPr lang="ru-RU" u="sng" dirty="0" smtClean="0">
                <a:latin typeface="Bookman Old Style" pitchFamily="18" charset="0"/>
                <a:hlinkClick r:id="rId3"/>
              </a:rPr>
              <a:t>https</a:t>
            </a:r>
            <a:r>
              <a:rPr lang="ru-RU" u="sng" dirty="0">
                <a:latin typeface="Bookman Old Style" pitchFamily="18" charset="0"/>
                <a:hlinkClick r:id="rId3"/>
              </a:rPr>
              <a:t>://www.mp3cut.ru/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Bookman Old Style" pitchFamily="18" charset="0"/>
              </a:rPr>
              <a:t>онлайн нарезка музыки</a:t>
            </a:r>
          </a:p>
          <a:p>
            <a:r>
              <a:rPr lang="ru-RU" u="sng" dirty="0">
                <a:latin typeface="Bookman Old Style" pitchFamily="18" charset="0"/>
                <a:hlinkClick r:id="rId4"/>
              </a:rPr>
              <a:t>https://www.google.ru/</a:t>
            </a:r>
            <a:r>
              <a:rPr lang="ru-RU" dirty="0">
                <a:latin typeface="Bookman Old Style" pitchFamily="18" charset="0"/>
              </a:rPr>
              <a:t>  </a:t>
            </a:r>
            <a:r>
              <a:rPr lang="ru-RU" dirty="0">
                <a:solidFill>
                  <a:schemeClr val="tx1"/>
                </a:solidFill>
                <a:latin typeface="Bookman Old Style" pitchFamily="18" charset="0"/>
              </a:rPr>
              <a:t>картинки с изображением музыкальных инструментов</a:t>
            </a:r>
          </a:p>
          <a:p>
            <a:r>
              <a:rPr lang="ru-RU" u="sng" dirty="0">
                <a:latin typeface="Bookman Old Style" pitchFamily="18" charset="0"/>
                <a:hlinkClick r:id="rId5"/>
              </a:rPr>
              <a:t>http://wav-library.net/musical-instruments</a:t>
            </a:r>
            <a:r>
              <a:rPr lang="ru-RU" dirty="0">
                <a:latin typeface="Bookman Old Style" pitchFamily="18" charset="0"/>
              </a:rPr>
              <a:t>  </a:t>
            </a:r>
            <a:r>
              <a:rPr lang="ru-RU" dirty="0">
                <a:solidFill>
                  <a:schemeClr val="tx1"/>
                </a:solidFill>
                <a:latin typeface="Bookman Old Style" pitchFamily="18" charset="0"/>
              </a:rPr>
              <a:t>звуки музыкальных инструментов</a:t>
            </a:r>
          </a:p>
          <a:p>
            <a:r>
              <a:rPr lang="ru-RU" u="sng" dirty="0">
                <a:latin typeface="Bookman Old Style" pitchFamily="18" charset="0"/>
                <a:hlinkClick r:id="rId6"/>
              </a:rPr>
              <a:t>http://download-sounds.ru/raznye-instrumenty/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Bookman Old Style" pitchFamily="18" charset="0"/>
              </a:rPr>
              <a:t>звуки музыкальных инструментов</a:t>
            </a:r>
          </a:p>
          <a:p>
            <a:r>
              <a:rPr lang="ru-RU" u="sng" dirty="0">
                <a:latin typeface="Bookman Old Style" pitchFamily="18" charset="0"/>
                <a:hlinkClick r:id="rId7"/>
              </a:rPr>
              <a:t>http://razvitie-krohi.ru/razdel-video/razvivayushhee-video/zvuki-muzyikalnyih-instrumentov.html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Bookman Old Style" pitchFamily="18" charset="0"/>
              </a:rPr>
              <a:t>звуки музыкальных инструментов</a:t>
            </a:r>
          </a:p>
          <a:p>
            <a:r>
              <a:rPr lang="ru-RU" u="sng" dirty="0">
                <a:latin typeface="Bookman Old Style" pitchFamily="18" charset="0"/>
                <a:hlinkClick r:id="rId8"/>
              </a:rPr>
              <a:t>http://photo.bigbo.ru/?p=6229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Bookman Old Style" pitchFamily="18" charset="0"/>
              </a:rPr>
              <a:t>фото сундуков</a:t>
            </a:r>
          </a:p>
          <a:p>
            <a:r>
              <a:rPr lang="ru-RU" u="sng" dirty="0">
                <a:latin typeface="Bookman Old Style" pitchFamily="18" charset="0"/>
                <a:hlinkClick r:id="rId9"/>
              </a:rPr>
              <a:t>http://zagadka.yaxy.ru/zagadki_s_otvetami.html</a:t>
            </a:r>
            <a:r>
              <a:rPr lang="ru-RU" dirty="0">
                <a:latin typeface="Bookman Old Style" pitchFamily="18" charset="0"/>
              </a:rPr>
              <a:t>  </a:t>
            </a:r>
            <a:r>
              <a:rPr lang="ru-RU" dirty="0">
                <a:solidFill>
                  <a:schemeClr val="tx1"/>
                </a:solidFill>
                <a:latin typeface="Bookman Old Style" pitchFamily="18" charset="0"/>
              </a:rPr>
              <a:t>загадки</a:t>
            </a:r>
          </a:p>
          <a:p>
            <a:r>
              <a:rPr lang="ru-RU" u="sng" dirty="0">
                <a:latin typeface="Bookman Old Style" pitchFamily="18" charset="0"/>
                <a:hlinkClick r:id="rId10"/>
              </a:rPr>
              <a:t>http://neposed.net/kids-literature/zagadki/zagadki-o-predmetnom-mire/zagadki-pro-muzykalnye-instrumenty.html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Bookman Old Style" pitchFamily="18" charset="0"/>
              </a:rPr>
              <a:t>загадки о музыкальных инструментах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1560" y="260648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Интернет ссылки:</a:t>
            </a:r>
            <a:endParaRPr lang="ru-RU" sz="3200" b="1" dirty="0">
              <a:solidFill>
                <a:srgbClr val="A220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9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70575"/>
            <a:ext cx="98742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087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99131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Ударные инструменты</a:t>
            </a:r>
            <a:endParaRPr lang="ru-RU" sz="4000" b="1" dirty="0">
              <a:solidFill>
                <a:srgbClr val="A220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48" y="530629"/>
            <a:ext cx="3677063" cy="227782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7297" y="907017"/>
            <a:ext cx="4106287" cy="251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871" y="3501008"/>
            <a:ext cx="2885587" cy="1971818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42752">
            <a:off x="5061343" y="3731311"/>
            <a:ext cx="3838197" cy="2800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97828">
            <a:off x="226730" y="2503996"/>
            <a:ext cx="3303417" cy="3300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70575"/>
            <a:ext cx="98742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маракас [Высшее качество]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136.9488" end="1443.405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2524" y="78041"/>
            <a:ext cx="206406" cy="206406"/>
          </a:xfrm>
          <a:prstGeom prst="rect">
            <a:avLst/>
          </a:prstGeom>
        </p:spPr>
      </p:pic>
      <p:pic>
        <p:nvPicPr>
          <p:cNvPr id="6" name="тарелки [Высшее качество]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401.5196" end="6581.942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7425" y="104929"/>
            <a:ext cx="188404" cy="188404"/>
          </a:xfrm>
          <a:prstGeom prst="rect">
            <a:avLst/>
          </a:prstGeom>
        </p:spPr>
      </p:pic>
      <p:pic>
        <p:nvPicPr>
          <p:cNvPr id="7" name="ложки [Высшее качество]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6629.9896" end="18252.935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67774" y="147644"/>
            <a:ext cx="273605" cy="273605"/>
          </a:xfrm>
          <a:prstGeom prst="rect">
            <a:avLst/>
          </a:prstGeom>
        </p:spPr>
      </p:pic>
      <p:pic>
        <p:nvPicPr>
          <p:cNvPr id="8" name="барабан [Высшее качество]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7645.7376" end="3709.318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267744" y="59458"/>
            <a:ext cx="291722" cy="29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4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4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5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6479" y="196603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Клавишные инструменты</a:t>
            </a:r>
            <a:endParaRPr lang="ru-RU" sz="4000" b="1" dirty="0">
              <a:solidFill>
                <a:srgbClr val="A220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98" y="3573016"/>
            <a:ext cx="3249521" cy="25450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1068260"/>
            <a:ext cx="3294113" cy="21830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6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00611">
            <a:off x="2924292" y="1894544"/>
            <a:ext cx="2375687" cy="18102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14641">
            <a:off x="3662901" y="4527411"/>
            <a:ext cx="2877157" cy="1835626"/>
          </a:xfrm>
          <a:prstGeom prst="rect">
            <a:avLst/>
          </a:prstGeom>
        </p:spPr>
      </p:pic>
      <p:pic>
        <p:nvPicPr>
          <p:cNvPr id="4098" name="Picture 2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169" y="5873781"/>
            <a:ext cx="98742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zvuki_akkordeona-francuz (1) [Высшее качество]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947.1312" end="1719.2729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102854" y="1061562"/>
            <a:ext cx="190394" cy="190394"/>
          </a:xfrm>
          <a:prstGeom prst="rect">
            <a:avLst/>
          </a:prstGeom>
        </p:spPr>
      </p:pic>
      <p:pic>
        <p:nvPicPr>
          <p:cNvPr id="17" name="орган [Высшее качество]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437.3028" end="17702.5833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526312" y="1163457"/>
            <a:ext cx="222093" cy="22209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413" y="1068260"/>
            <a:ext cx="2510089" cy="1945087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4088" y="3401022"/>
            <a:ext cx="2650353" cy="2717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баян сжатый.m4a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925605" y="66072"/>
            <a:ext cx="232791" cy="232791"/>
          </a:xfrm>
          <a:prstGeom prst="rect">
            <a:avLst/>
          </a:prstGeom>
        </p:spPr>
      </p:pic>
      <p:pic>
        <p:nvPicPr>
          <p:cNvPr id="8" name="гармошка [Высшее качество] (mp3cut.net) [Высшее качество].m4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06903" y="88503"/>
            <a:ext cx="232792" cy="232792"/>
          </a:xfrm>
          <a:prstGeom prst="rect">
            <a:avLst/>
          </a:prstGeom>
        </p:spPr>
      </p:pic>
      <p:pic>
        <p:nvPicPr>
          <p:cNvPr id="10" name="пианино 1 [Высшее качество] (mp3cut.net) [Высшее качество].m4a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3621" y="80207"/>
            <a:ext cx="232792" cy="232792"/>
          </a:xfrm>
          <a:prstGeom prst="rect">
            <a:avLst/>
          </a:prstGeom>
        </p:spPr>
      </p:pic>
      <p:pic>
        <p:nvPicPr>
          <p:cNvPr id="12" name="рояль [Высшее качество] (mp3cut.net) [Высшее качество].m4a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2676041" y="5249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7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06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0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51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7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46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52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568" y="199131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Струнные инструменты</a:t>
            </a:r>
            <a:endParaRPr lang="ru-RU" sz="4000" b="1" dirty="0">
              <a:solidFill>
                <a:srgbClr val="A220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3859835"/>
            <a:ext cx="3031232" cy="302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8264" y="1461376"/>
            <a:ext cx="2016224" cy="4924473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42065">
            <a:off x="102111" y="3685573"/>
            <a:ext cx="3989305" cy="2061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2225" y="1052736"/>
            <a:ext cx="2808312" cy="3745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03864">
            <a:off x="798937" y="2032727"/>
            <a:ext cx="3712852" cy="247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308" y="553074"/>
            <a:ext cx="3474917" cy="2152602"/>
          </a:xfrm>
          <a:prstGeom prst="rect">
            <a:avLst/>
          </a:prstGeom>
        </p:spPr>
      </p:pic>
      <p:pic>
        <p:nvPicPr>
          <p:cNvPr id="1027" name="Picture 3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92137"/>
            <a:ext cx="98742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арфа [Высшее качество]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1302" y="124649"/>
            <a:ext cx="226881" cy="226881"/>
          </a:xfrm>
          <a:prstGeom prst="rect">
            <a:avLst/>
          </a:prstGeom>
        </p:spPr>
      </p:pic>
      <p:pic>
        <p:nvPicPr>
          <p:cNvPr id="6" name="балалайка [Высшее качество]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033.4265" end="1291.782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87425" y="142336"/>
            <a:ext cx="214475" cy="214475"/>
          </a:xfrm>
          <a:prstGeom prst="rect">
            <a:avLst/>
          </a:prstGeom>
        </p:spPr>
      </p:pic>
      <p:pic>
        <p:nvPicPr>
          <p:cNvPr id="10" name="скрипка [Высшее качество] (mp3cut.net) [Высшее качество]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66717" y="118738"/>
            <a:ext cx="232792" cy="232792"/>
          </a:xfrm>
          <a:prstGeom prst="rect">
            <a:avLst/>
          </a:prstGeom>
        </p:spPr>
      </p:pic>
      <p:pic>
        <p:nvPicPr>
          <p:cNvPr id="11" name="гитара [Высшее качество] (mp3cut.net) [Высшее качество].m4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77316" y="124020"/>
            <a:ext cx="232792" cy="232792"/>
          </a:xfrm>
          <a:prstGeom prst="rect">
            <a:avLst/>
          </a:prstGeom>
        </p:spPr>
      </p:pic>
      <p:pic>
        <p:nvPicPr>
          <p:cNvPr id="12" name="контрабас [Высшее качество] (mp3cut.net) [Высшее качество].m4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63779" y="125570"/>
            <a:ext cx="248006" cy="24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1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5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8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31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39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568" y="199131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A220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Духовые инструменты</a:t>
            </a:r>
            <a:endParaRPr lang="ru-RU" sz="4000" b="1" dirty="0">
              <a:solidFill>
                <a:srgbClr val="A220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39" y="423718"/>
            <a:ext cx="3474917" cy="215260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86702">
            <a:off x="471423" y="1183346"/>
            <a:ext cx="3030874" cy="3521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78884" y="4473868"/>
            <a:ext cx="2243633" cy="2417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24736">
            <a:off x="4155053" y="724685"/>
            <a:ext cx="3616506" cy="2657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733845">
            <a:off x="2493491" y="3911472"/>
            <a:ext cx="3441853" cy="2021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7665691">
            <a:off x="4803544" y="3897452"/>
            <a:ext cx="4062340" cy="3064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277933">
            <a:off x="7029280" y="1457340"/>
            <a:ext cx="2166142" cy="1336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Управляющая кнопка: возврат 1">
            <a:hlinkClick r:id="rId22" action="ppaction://hlinksldjump" highlightClick="1"/>
          </p:cNvPr>
          <p:cNvSpPr/>
          <p:nvPr/>
        </p:nvSpPr>
        <p:spPr>
          <a:xfrm>
            <a:off x="165139" y="6124468"/>
            <a:ext cx="682376" cy="680058"/>
          </a:xfrm>
          <a:prstGeom prst="actionButtonReturn">
            <a:avLst/>
          </a:prstGeom>
          <a:solidFill>
            <a:srgbClr val="FFC000"/>
          </a:solidFill>
          <a:ln w="25400"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pic>
        <p:nvPicPr>
          <p:cNvPr id="4" name="свирель [Высшее качество]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44.6476" end="30753.5269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996164" y="165857"/>
            <a:ext cx="140853" cy="140853"/>
          </a:xfrm>
          <a:prstGeom prst="rect">
            <a:avLst/>
          </a:prstGeom>
        </p:spPr>
      </p:pic>
      <p:pic>
        <p:nvPicPr>
          <p:cNvPr id="10" name="тромбон [Высшее качество]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496250" y="3529202"/>
            <a:ext cx="100204" cy="100204"/>
          </a:xfrm>
          <a:prstGeom prst="rect">
            <a:avLst/>
          </a:prstGeom>
        </p:spPr>
      </p:pic>
      <p:pic>
        <p:nvPicPr>
          <p:cNvPr id="11" name="саксафон сжатый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236296" y="149197"/>
            <a:ext cx="174171" cy="174171"/>
          </a:xfrm>
          <a:prstGeom prst="rect">
            <a:avLst/>
          </a:prstGeom>
        </p:spPr>
      </p:pic>
      <p:pic>
        <p:nvPicPr>
          <p:cNvPr id="12" name="дудочка сжатая.m4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668344" y="138251"/>
            <a:ext cx="172725" cy="172725"/>
          </a:xfrm>
          <a:prstGeom prst="rect">
            <a:avLst/>
          </a:prstGeom>
        </p:spPr>
      </p:pic>
      <p:pic>
        <p:nvPicPr>
          <p:cNvPr id="13" name="валторна [Высшее качество] (mp3cut.net).m4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379200" y="127061"/>
            <a:ext cx="232792" cy="232792"/>
          </a:xfrm>
          <a:prstGeom prst="rect">
            <a:avLst/>
          </a:prstGeom>
        </p:spPr>
      </p:pic>
      <p:pic>
        <p:nvPicPr>
          <p:cNvPr id="14" name="кларнет [Высшее качество] (mp3cut.net) [Высшее качество].m4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766347" y="140435"/>
            <a:ext cx="206044" cy="20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4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4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0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0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72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67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0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18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4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436773" y="324948"/>
            <a:ext cx="6120680" cy="6120680"/>
            <a:chOff x="2699792" y="737320"/>
            <a:chExt cx="6120680" cy="6120680"/>
          </a:xfrm>
        </p:grpSpPr>
        <p:sp>
          <p:nvSpPr>
            <p:cNvPr id="3" name="Овал 2"/>
            <p:cNvSpPr/>
            <p:nvPr/>
          </p:nvSpPr>
          <p:spPr>
            <a:xfrm>
              <a:off x="2699792" y="737320"/>
              <a:ext cx="6120680" cy="6120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9421" y="886949"/>
              <a:ext cx="5821421" cy="582142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5" name="дудка [Высшее качество]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36.1328" end="895.768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1216" y="169777"/>
            <a:ext cx="304800" cy="304800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788911" y="592204"/>
            <a:ext cx="7416404" cy="5888750"/>
            <a:chOff x="798145" y="538372"/>
            <a:chExt cx="7416404" cy="5888750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798145" y="538372"/>
              <a:ext cx="7416404" cy="5012322"/>
            </a:xfrm>
            <a:prstGeom prst="round2Diag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ru-RU" sz="3600" b="1" dirty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Очень весело поет,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Если дунете в нее</a:t>
              </a: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Вы все на ней сыграете и сразу отгадаете.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err="1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Ду-ду</a:t>
              </a: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, </a:t>
              </a:r>
              <a:r>
                <a:rPr lang="ru-RU" sz="3600" b="1" dirty="0" err="1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ду-ду</a:t>
              </a: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, да-да, да-да!</a:t>
              </a:r>
            </a:p>
            <a:p>
              <a:pPr algn="ctr">
                <a:spcAft>
                  <a:spcPts val="0"/>
                </a:spcAft>
              </a:pPr>
              <a:r>
                <a:rPr lang="ru-RU" sz="3600" b="1" dirty="0" smtClean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Так поет она всегда.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ru-RU" sz="3600" b="1" dirty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Не палочка, не трубочка,</a:t>
              </a:r>
            </a:p>
            <a:p>
              <a:pPr algn="ctr"/>
              <a:r>
                <a:rPr lang="ru-RU" sz="3600" b="1" dirty="0">
                  <a:solidFill>
                    <a:srgbClr val="A22016"/>
                  </a:solidFill>
                  <a:latin typeface="Bookman Old Style" panose="02050604050505020204" pitchFamily="18" charset="0"/>
                  <a:ea typeface="Times New Roman"/>
                </a:rPr>
                <a:t>А что же это?</a:t>
              </a:r>
              <a:endParaRPr lang="ru-RU" sz="3600" b="1" dirty="0">
                <a:solidFill>
                  <a:srgbClr val="A22016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Скругленный прямоугольник 6">
              <a:hlinkClick r:id="rId7" action="ppaction://hlinksldjump"/>
            </p:cNvPr>
            <p:cNvSpPr/>
            <p:nvPr/>
          </p:nvSpPr>
          <p:spPr>
            <a:xfrm>
              <a:off x="2699792" y="5969922"/>
              <a:ext cx="2736304" cy="4572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ОТВЕТ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102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0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1769</TotalTime>
  <Words>712</Words>
  <Application>Microsoft Office PowerPoint</Application>
  <PresentationFormat>Экран (4:3)</PresentationFormat>
  <Paragraphs>171</Paragraphs>
  <Slides>49</Slides>
  <Notes>0</Notes>
  <HiddenSlides>0</HiddenSlides>
  <MMClips>112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5" baseType="lpstr">
      <vt:lpstr>Arial</vt:lpstr>
      <vt:lpstr>Bookman Old Style</vt:lpstr>
      <vt:lpstr>Calibri</vt:lpstr>
      <vt:lpstr>Comic Sans MS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</cp:lastModifiedBy>
  <cp:revision>151</cp:revision>
  <dcterms:created xsi:type="dcterms:W3CDTF">2016-01-18T12:16:30Z</dcterms:created>
  <dcterms:modified xsi:type="dcterms:W3CDTF">2020-04-18T06:20:43Z</dcterms:modified>
</cp:coreProperties>
</file>