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2" r:id="rId3"/>
    <p:sldId id="256" r:id="rId4"/>
    <p:sldId id="258" r:id="rId5"/>
    <p:sldId id="259" r:id="rId6"/>
    <p:sldId id="260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2AE4-CC29-4DD7-9C88-4329BEC0FEC2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FD25-3923-46A3-B881-C18193650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69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FFD25-3923-46A3-B881-C1819365088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microsoft.com/office/2007/relationships/hdphoto" Target="../media/hdphoto4.wdp"/><Relationship Id="rId18" Type="http://schemas.openxmlformats.org/officeDocument/2006/relationships/audio" Target="../media/audio6.wav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audio" Target="../media/audio4.wav"/><Relationship Id="rId5" Type="http://schemas.openxmlformats.org/officeDocument/2006/relationships/audio" Target="../media/audio1.wav"/><Relationship Id="rId15" Type="http://schemas.openxmlformats.org/officeDocument/2006/relationships/image" Target="../media/image3.png"/><Relationship Id="rId10" Type="http://schemas.microsoft.com/office/2007/relationships/hdphoto" Target="../media/hdphoto2.wdp"/><Relationship Id="rId19" Type="http://schemas.openxmlformats.org/officeDocument/2006/relationships/image" Target="../media/image9.png"/><Relationship Id="rId4" Type="http://schemas.openxmlformats.org/officeDocument/2006/relationships/image" Target="../media/image7.jpeg"/><Relationship Id="rId9" Type="http://schemas.openxmlformats.org/officeDocument/2006/relationships/image" Target="../media/image4.png"/><Relationship Id="rId1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4.xml"/><Relationship Id="rId3" Type="http://schemas.openxmlformats.org/officeDocument/2006/relationships/audio" Target="../media/audio7.wav"/><Relationship Id="rId7" Type="http://schemas.microsoft.com/office/2007/relationships/hdphoto" Target="../media/hdphoto4.wdp"/><Relationship Id="rId12" Type="http://schemas.openxmlformats.org/officeDocument/2006/relationships/image" Target="../media/image3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audio" Target="../media/audio8.wav"/><Relationship Id="rId1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microsoft.com/office/2007/relationships/hdphoto" Target="../media/hdphoto1.wdp"/><Relationship Id="rId1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audio" Target="../media/audio3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12" Type="http://schemas.microsoft.com/office/2007/relationships/hdphoto" Target="../media/hdphoto1.wdp"/><Relationship Id="rId2" Type="http://schemas.openxmlformats.org/officeDocument/2006/relationships/image" Target="../media/image11.jpeg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2.png"/><Relationship Id="rId5" Type="http://schemas.openxmlformats.org/officeDocument/2006/relationships/image" Target="../media/image12.png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3" Type="http://schemas.microsoft.com/office/2007/relationships/hdphoto" Target="../media/hdphoto8.wdp"/><Relationship Id="rId7" Type="http://schemas.openxmlformats.org/officeDocument/2006/relationships/audio" Target="../media/audio8.wav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image" Target="../media/image15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audio" Target="../media/audio5.wav"/><Relationship Id="rId10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image" Target="../media/image19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microsoft.com/office/2007/relationships/hdphoto" Target="../media/hdphoto11.wdp"/><Relationship Id="rId5" Type="http://schemas.microsoft.com/office/2007/relationships/hdphoto" Target="../media/hdphoto10.wdp"/><Relationship Id="rId15" Type="http://schemas.openxmlformats.org/officeDocument/2006/relationships/audio" Target="../media/audio5.wav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audio" Target="../media/audio7.wav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audio" Target="../media/audio5.wav"/><Relationship Id="rId3" Type="http://schemas.microsoft.com/office/2007/relationships/hdphoto" Target="../media/hdphoto12.wdp"/><Relationship Id="rId7" Type="http://schemas.openxmlformats.org/officeDocument/2006/relationships/audio" Target="../media/audio8.wav"/><Relationship Id="rId12" Type="http://schemas.openxmlformats.org/officeDocument/2006/relationships/image" Target="../media/image3.png"/><Relationship Id="rId17" Type="http://schemas.openxmlformats.org/officeDocument/2006/relationships/slide" Target="slide8.xml"/><Relationship Id="rId2" Type="http://schemas.openxmlformats.org/officeDocument/2006/relationships/image" Target="../media/image23.jpe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audio" Target="../media/audio7.wav"/><Relationship Id="rId9" Type="http://schemas.microsoft.com/office/2007/relationships/hdphoto" Target="../media/hdphoto2.wdp"/><Relationship Id="rId1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amki-photoshop.ru/clipart-prazdniki.html" TargetMode="External"/><Relationship Id="rId13" Type="http://schemas.openxmlformats.org/officeDocument/2006/relationships/hyperlink" Target="http://valenik.ru/vsesvit/tema/p/painter/m/2/manilovl.html" TargetMode="External"/><Relationship Id="rId3" Type="http://schemas.openxmlformats.org/officeDocument/2006/relationships/hyperlink" Target="http://mamaschool.ru/zagadki-i-otgadki/zagadki-pro-ezha" TargetMode="External"/><Relationship Id="rId7" Type="http://schemas.openxmlformats.org/officeDocument/2006/relationships/hyperlink" Target="http://beautypic.ru/uploads/posts/2011-06/1306917824_beautipic-92.jpg" TargetMode="External"/><Relationship Id="rId12" Type="http://schemas.openxmlformats.org/officeDocument/2006/relationships/hyperlink" Target="http://lillu.ru/product/igrovoj-nabor-detskaja-spalnja-sylvanian-families-2926/" TargetMode="External"/><Relationship Id="rId2" Type="http://schemas.openxmlformats.org/officeDocument/2006/relationships/hyperlink" Target="http://montessoriself.ru/wp-content/uploads/2014/08/LEV3.jpg" TargetMode="External"/><Relationship Id="rId16" Type="http://schemas.openxmlformats.org/officeDocument/2006/relationships/hyperlink" Target="http://noise.podst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parthut.com/arbor-clipart.html" TargetMode="External"/><Relationship Id="rId11" Type="http://schemas.openxmlformats.org/officeDocument/2006/relationships/hyperlink" Target="http://www.xrest.ru/original/&#1042;&#1086;&#1083;&#1095;&#1105;&#1085;&#1086;&#1082;%20&#1089;%20&#1073;&#1072;&#1088;&#1072;&#1073;&#1072;&#1085;&#1086;&#1084;-451195/" TargetMode="External"/><Relationship Id="rId5" Type="http://schemas.openxmlformats.org/officeDocument/2006/relationships/hyperlink" Target="http://deti-online.com/raskraski/raskraski-zhivotnyh/babochki/500/" TargetMode="External"/><Relationship Id="rId15" Type="http://schemas.openxmlformats.org/officeDocument/2006/relationships/hyperlink" Target="http://doc4web.ru/izo/scenariy-masterklassa-hudozhnik-v-cirke-dlya-klassa.html" TargetMode="External"/><Relationship Id="rId10" Type="http://schemas.openxmlformats.org/officeDocument/2006/relationships/hyperlink" Target="http://mygalery.ru/forum/thread28.html" TargetMode="External"/><Relationship Id="rId4" Type="http://schemas.openxmlformats.org/officeDocument/2006/relationships/hyperlink" Target="http://bib-super-yana.blogspot.com/2013/09/skazka-dla-pereskaza-s-ispolzovaniem-mnemotehniki.html" TargetMode="External"/><Relationship Id="rId9" Type="http://schemas.openxmlformats.org/officeDocument/2006/relationships/hyperlink" Target="http://www.freelancejob.ru/users/Vladimir777/portfolio/86825/" TargetMode="External"/><Relationship Id="rId14" Type="http://schemas.openxmlformats.org/officeDocument/2006/relationships/hyperlink" Target="http://www.qtti.ru/statuetki-mujchin/1543-statuetka-kloun-s-barabanom-hutschenreuth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24"/>
            <a:ext cx="9143999" cy="6868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9640" y="2747405"/>
            <a:ext cx="7721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Моя ритмическая азбука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835696" y="378904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91172" y="378904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748372" y="3581578"/>
            <a:ext cx="745232" cy="67706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966422" y="3739249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075420" y="3755426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423622" y="3479302"/>
            <a:ext cx="651798" cy="71714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hlinkClick r:id="" action="ppaction://noaction">
              <a:snd r:embed="rId3" name="лев барабан 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3" y="3379880"/>
            <a:ext cx="1705456" cy="1901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6" name="черепаха барабан 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60" y="314206"/>
            <a:ext cx="1785950" cy="1313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hlinkClick r:id="" action="ppaction://noaction">
              <a:snd r:embed="rId8" name="крокодил барабан 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0" y="4297360"/>
            <a:ext cx="1428760" cy="187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http://s019.radikal.ru/i607/1209/e4/3126f9e1812d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3519">
            <a:off x="-546178" y="-268793"/>
            <a:ext cx="3140228" cy="28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go4.imgsmail.ru/imgpreview?key=3d79b23a1412b136&amp;mb=imgdb_preview_2029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www.sinergidom.ru/wp-content/uploads/2013/02/a9df425ffdc32d5d7cad8e7a50b3c0c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71480"/>
            <a:ext cx="9358318" cy="7500966"/>
          </a:xfrm>
          <a:prstGeom prst="rect">
            <a:avLst/>
          </a:prstGeom>
          <a:noFill/>
        </p:spPr>
      </p:pic>
      <p:pic>
        <p:nvPicPr>
          <p:cNvPr id="2" name="Рисунок 1">
            <a:hlinkClick r:id="" action="ppaction://noaction">
              <a:snd r:embed="rId5" name="лев барабан 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1000108"/>
            <a:ext cx="1705456" cy="1901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>
            <a:hlinkClick r:id="" action="ppaction://noaction">
              <a:snd r:embed="rId8" name="крокодил барабан 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928670"/>
            <a:ext cx="1428760" cy="1879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>
            <a:hlinkClick r:id="" action="ppaction://noaction">
              <a:snd r:embed="rId11" name="бабочка барабан 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717">
            <a:off x="852527" y="5059081"/>
            <a:ext cx="1756903" cy="1315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hlinkClick r:id="" action="ppaction://noaction">
              <a:snd r:embed="rId14" name="черепаха барабан 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4143380"/>
            <a:ext cx="1785950" cy="1313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3571876"/>
            <a:ext cx="3796842" cy="292821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9295"/>
              </a:avLst>
            </a:prstTxWarp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Нажимай на наших героев и запомни ритм их названий!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Управляющая кнопка: далее 10">
            <a:hlinkClick r:id="rId16" action="ppaction://hlinksldjump" highlightClick="1">
              <a:snd r:embed="rId17" name="laser.wav"/>
            </a:hlinkClick>
          </p:cNvPr>
          <p:cNvSpPr/>
          <p:nvPr/>
        </p:nvSpPr>
        <p:spPr>
          <a:xfrm>
            <a:off x="8143900" y="357166"/>
            <a:ext cx="714380" cy="642942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 rot="21043816">
            <a:off x="-30541" y="93169"/>
            <a:ext cx="3495100" cy="2892439"/>
          </a:xfrm>
          <a:prstGeom prst="irregularSeal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noaction">
              <a:snd r:embed="rId18" name="ёжик барабан w.wav"/>
            </a:hlinkClick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1928802"/>
            <a:ext cx="1500198" cy="1784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9435863">
            <a:off x="-367809" y="566151"/>
            <a:ext cx="3797736" cy="191584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4669"/>
              </a:avLst>
            </a:prstTxWarp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Привет! 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Давай знакомиться!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24"/>
            <a:ext cx="9143999" cy="6868144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звук победы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3173" y="4368405"/>
            <a:ext cx="1787205" cy="2125323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5" name="звук поражения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77" y="260648"/>
            <a:ext cx="1756903" cy="131595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5" name="звук поражения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2713"/>
            <a:ext cx="1705456" cy="1901164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5" name="звук поражения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3" y="4360373"/>
            <a:ext cx="1427166" cy="1876939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5" name="звук поражения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566" y="2123863"/>
            <a:ext cx="2178029" cy="1602162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13" action="ppaction://hlinksldjump" highlightClick="1">
              <a:snd r:embed="rId14" name="laser.wav"/>
            </a:hlinkClick>
          </p:cNvPr>
          <p:cNvSpPr/>
          <p:nvPr/>
        </p:nvSpPr>
        <p:spPr>
          <a:xfrm>
            <a:off x="8215338" y="214290"/>
            <a:ext cx="642942" cy="571504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 rot="21224815">
            <a:off x="211576" y="-114165"/>
            <a:ext cx="4415520" cy="1903097"/>
            <a:chOff x="423003" y="-372852"/>
            <a:chExt cx="4415520" cy="1903097"/>
          </a:xfrm>
        </p:grpSpPr>
        <p:sp>
          <p:nvSpPr>
            <p:cNvPr id="11" name="Пятно 2 10"/>
            <p:cNvSpPr/>
            <p:nvPr/>
          </p:nvSpPr>
          <p:spPr>
            <a:xfrm rot="876438">
              <a:off x="423003" y="-372852"/>
              <a:ext cx="4415520" cy="1878619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51624" y="214290"/>
              <a:ext cx="2963696" cy="1315955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>
                  <a:gd name="adj" fmla="val 67687"/>
                </a:avLst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Нажми на барабан и отгадай, кого позвал Клоун?</a:t>
              </a:r>
              <a:endParaRPr lang="ru-RU" b="1" dirty="0">
                <a:latin typeface="Comic Sans MS" pitchFamily="66" charset="0"/>
              </a:endParaRPr>
            </a:p>
          </p:txBody>
        </p:sp>
      </p:grpSp>
      <p:pic>
        <p:nvPicPr>
          <p:cNvPr id="4" name="Рисунок 3">
            <a:hlinkClick r:id="" action="ppaction://noaction">
              <a:snd r:embed="rId15" name="ёжик барабан 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0" b="100000" l="472" r="992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2" y="596232"/>
            <a:ext cx="4098768" cy="5374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7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60"/>
            <a:ext cx="9144000" cy="6844177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звук поражения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528" y="4936245"/>
            <a:ext cx="1070392" cy="127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" action="ppaction://noaction">
              <a:snd r:embed="rId3" name="звук поражения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3316">
            <a:off x="2847410" y="2613849"/>
            <a:ext cx="1264628" cy="94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hlinkClick r:id="" action="ppaction://noaction">
              <a:snd r:embed="rId7" name="звук победы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7898" y="4884463"/>
            <a:ext cx="930147" cy="122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hlinkClick r:id="" action="ppaction://noaction">
              <a:snd r:embed="rId3" name="звук поражения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6675" y="5279364"/>
            <a:ext cx="1481826" cy="1090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hlinkClick r:id="" action="ppaction://noaction">
              <a:snd r:embed="rId3" name="звук поражения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6" y="4869160"/>
            <a:ext cx="1353136" cy="150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hlinkClick r:id="" action="ppaction://noaction">
              <a:snd r:embed="rId13" name="крокодил барабан 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62" b="98769" l="2018" r="9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3903" y="1940584"/>
            <a:ext cx="2928888" cy="426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Управляющая кнопка: далее 11">
            <a:hlinkClick r:id="" action="ppaction://hlinkshowjump?jump=nextslide" highlightClick="1">
              <a:snd r:embed="rId16" name="laser.wav"/>
            </a:hlinkClick>
          </p:cNvPr>
          <p:cNvSpPr/>
          <p:nvPr/>
        </p:nvSpPr>
        <p:spPr>
          <a:xfrm>
            <a:off x="7929586" y="285728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 rot="20781901">
            <a:off x="169413" y="51637"/>
            <a:ext cx="4107301" cy="2393762"/>
            <a:chOff x="417230" y="-547163"/>
            <a:chExt cx="4396493" cy="2273283"/>
          </a:xfrm>
        </p:grpSpPr>
        <p:sp>
          <p:nvSpPr>
            <p:cNvPr id="14" name="Пятно 2 13"/>
            <p:cNvSpPr/>
            <p:nvPr/>
          </p:nvSpPr>
          <p:spPr>
            <a:xfrm rot="876438">
              <a:off x="417230" y="-547163"/>
              <a:ext cx="4396493" cy="2273283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6973" y="86382"/>
              <a:ext cx="2963696" cy="1315955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>
                  <a:gd name="adj" fmla="val 67687"/>
                </a:avLst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Нажми на барабан и отгадай, кого позвал Кот?</a:t>
              </a:r>
              <a:endParaRPr lang="ru-RU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7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7" y="0"/>
            <a:ext cx="9157257" cy="6858000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>
              <a:snd r:embed="rId4" name="черепаха барабан 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" r="98333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185" y="1898536"/>
            <a:ext cx="2430451" cy="3362124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95000"/>
                <a:alpha val="6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>
            <a:hlinkClick r:id="" action="ppaction://noaction">
              <a:snd r:embed="rId7" name="звук поражения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73" y="957213"/>
            <a:ext cx="1829594" cy="218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9" y="5117164"/>
            <a:ext cx="1352542" cy="1608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hlinkClick r:id="" action="ppaction://noaction">
              <a:snd r:embed="rId10" name="звук победы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2767069"/>
            <a:ext cx="1787649" cy="131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116">
            <a:off x="270180" y="737712"/>
            <a:ext cx="1516820" cy="113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алее 3">
            <a:hlinkClick r:id="rId14" action="ppaction://hlinksldjump" highlightClick="1">
              <a:snd r:embed="rId15" name="laser.wav"/>
            </a:hlinkClick>
          </p:cNvPr>
          <p:cNvSpPr/>
          <p:nvPr/>
        </p:nvSpPr>
        <p:spPr>
          <a:xfrm>
            <a:off x="7527412" y="309141"/>
            <a:ext cx="611560" cy="648072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3908944" y="4838271"/>
            <a:ext cx="3936736" cy="2237390"/>
            <a:chOff x="608495" y="-691773"/>
            <a:chExt cx="3936736" cy="2237390"/>
          </a:xfrm>
        </p:grpSpPr>
        <p:sp>
          <p:nvSpPr>
            <p:cNvPr id="11" name="Пятно 2 10"/>
            <p:cNvSpPr/>
            <p:nvPr/>
          </p:nvSpPr>
          <p:spPr>
            <a:xfrm rot="532013">
              <a:off x="608495" y="-691773"/>
              <a:ext cx="3936736" cy="2237390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1624" y="51021"/>
              <a:ext cx="2771672" cy="1315955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>
                  <a:gd name="adj" fmla="val 67687"/>
                </a:avLst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Нажми на барабан и отгадай, кого позвал </a:t>
              </a:r>
              <a:r>
                <a:rPr lang="ru-RU" b="1" dirty="0" err="1" smtClean="0">
                  <a:latin typeface="Comic Sans MS" pitchFamily="66" charset="0"/>
                </a:rPr>
                <a:t>Волчёнок</a:t>
              </a:r>
              <a:r>
                <a:rPr lang="ru-RU" b="1" dirty="0" smtClean="0">
                  <a:latin typeface="Comic Sans MS" pitchFamily="66" charset="0"/>
                </a:rPr>
                <a:t>?</a:t>
              </a:r>
              <a:endParaRPr lang="ru-RU" b="1" dirty="0">
                <a:latin typeface="Comic Sans MS" pitchFamily="66" charset="0"/>
              </a:endParaRPr>
            </a:p>
          </p:txBody>
        </p:sp>
      </p:grpSp>
      <p:pic>
        <p:nvPicPr>
          <p:cNvPr id="5" name="Рисунок 4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63" y="3958865"/>
            <a:ext cx="1760489" cy="196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2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Без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5" y="59333"/>
            <a:ext cx="9182575" cy="6779195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hlinkClick r:id="" action="ppaction://noaction">
              <a:snd r:embed="rId3" name="3. бабочка барабан w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7" r="100000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3" y="2425680"/>
            <a:ext cx="2613570" cy="4236163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>
            <a:hlinkClick r:id="" action="ppaction://noaction">
              <a:snd r:embed="rId6" name="звук поражения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3023">
            <a:off x="4032537" y="4883675"/>
            <a:ext cx="927136" cy="103352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Рисунок 5">
            <a:hlinkClick r:id="" action="ppaction://noaction">
              <a:snd r:embed="rId9" name="звук победы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4412">
            <a:off x="4752265" y="903643"/>
            <a:ext cx="1065845" cy="798338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6" name="звук поражения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5" y="4293096"/>
            <a:ext cx="1604978" cy="190862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</p:pic>
      <p:pic>
        <p:nvPicPr>
          <p:cNvPr id="8" name="Рисунок 7">
            <a:hlinkClick r:id="" action="ppaction://noaction">
              <a:snd r:embed="rId6" name="звук поражения.wav"/>
            </a:hlinkClick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7919" y="1623357"/>
            <a:ext cx="893489" cy="65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правляющая кнопка: далее 8">
            <a:hlinkClick r:id="rId14" action="ppaction://hlinksldjump" highlightClick="1">
              <a:snd r:embed="rId15" name="laser.wav"/>
            </a:hlinkClick>
          </p:cNvPr>
          <p:cNvSpPr/>
          <p:nvPr/>
        </p:nvSpPr>
        <p:spPr>
          <a:xfrm>
            <a:off x="7806400" y="488849"/>
            <a:ext cx="720080" cy="576064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20196030">
            <a:off x="-294354" y="135478"/>
            <a:ext cx="3759092" cy="2097642"/>
            <a:chOff x="611611" y="-439944"/>
            <a:chExt cx="3986778" cy="2231589"/>
          </a:xfrm>
        </p:grpSpPr>
        <p:sp>
          <p:nvSpPr>
            <p:cNvPr id="11" name="Пятно 2 10"/>
            <p:cNvSpPr/>
            <p:nvPr/>
          </p:nvSpPr>
          <p:spPr>
            <a:xfrm rot="876438">
              <a:off x="611611" y="-439944"/>
              <a:ext cx="3986778" cy="2231589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6579" y="146247"/>
              <a:ext cx="2810684" cy="1315955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>
                  <a:gd name="adj" fmla="val 67687"/>
                </a:avLst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Нажми на барабан и отгадай, кого позвал Зайчонок?</a:t>
              </a:r>
              <a:endParaRPr lang="ru-RU" b="1" dirty="0">
                <a:latin typeface="Comic Sans MS" pitchFamily="66" charset="0"/>
              </a:endParaRPr>
            </a:p>
          </p:txBody>
        </p:sp>
      </p:grpSp>
      <p:pic>
        <p:nvPicPr>
          <p:cNvPr id="5" name="Рисунок 4">
            <a:hlinkClick r:id="" action="ppaction://noaction">
              <a:snd r:embed="rId6" name="звук поражения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6179" y="410415"/>
            <a:ext cx="1171865" cy="15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-49876"/>
            <a:ext cx="9144000" cy="702992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2" name="Рисунок 1">
            <a:hlinkClick r:id="" action="ppaction://noaction">
              <a:snd r:embed="rId4" name="звук победы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60" y="2123927"/>
            <a:ext cx="1705456" cy="190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3286" y="2365237"/>
            <a:ext cx="1223264" cy="160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29292"/>
            <a:ext cx="1481789" cy="1109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880" y="5554154"/>
            <a:ext cx="1772489" cy="130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" action="ppaction://noaction">
              <a:snd r:embed="rId7" name="звук поражения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4684"/>
            <a:ext cx="1363339" cy="162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hlinkClick r:id="" action="ppaction://noaction">
              <a:snd r:embed="rId14" name="1. лев барабан 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50" b="96500" l="10000" r="90000">
                        <a14:foregroundMark x1="33750" y1="4375" x2="34625" y2="6125"/>
                        <a14:foregroundMark x1="71375" y1="88875" x2="73500" y2="89375"/>
                        <a14:foregroundMark x1="44125" y1="75750" x2="45500" y2="91125"/>
                      </a14:backgroundRemoval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48" y="1951718"/>
            <a:ext cx="3456952" cy="345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алее 6">
            <a:hlinkClick r:id="rId17" action="ppaction://hlinksldjump" highlightClick="1">
              <a:snd r:embed="rId18" name="laser.wav"/>
            </a:hlinkClick>
          </p:cNvPr>
          <p:cNvSpPr/>
          <p:nvPr/>
        </p:nvSpPr>
        <p:spPr>
          <a:xfrm>
            <a:off x="7164288" y="476672"/>
            <a:ext cx="852728" cy="64807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293946" y="61691"/>
            <a:ext cx="4556962" cy="2126105"/>
            <a:chOff x="546585" y="-484356"/>
            <a:chExt cx="4556962" cy="2126105"/>
          </a:xfrm>
        </p:grpSpPr>
        <p:sp>
          <p:nvSpPr>
            <p:cNvPr id="12" name="Пятно 2 11"/>
            <p:cNvSpPr/>
            <p:nvPr/>
          </p:nvSpPr>
          <p:spPr>
            <a:xfrm rot="876438">
              <a:off x="546585" y="-484356"/>
              <a:ext cx="4556962" cy="2126105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1624" y="214290"/>
              <a:ext cx="2963696" cy="1315955"/>
            </a:xfrm>
            <a:prstGeom prst="rect">
              <a:avLst/>
            </a:prstGeom>
            <a:noFill/>
          </p:spPr>
          <p:txBody>
            <a:bodyPr wrap="square" rtlCol="0">
              <a:prstTxWarp prst="textDeflateBottom">
                <a:avLst>
                  <a:gd name="adj" fmla="val 67687"/>
                </a:avLst>
              </a:prstTxWarp>
              <a:spAutoFit/>
            </a:bodyPr>
            <a:lstStyle/>
            <a:p>
              <a:pPr algn="ctr"/>
              <a:r>
                <a:rPr lang="ru-RU" b="1" dirty="0" smtClean="0">
                  <a:latin typeface="Comic Sans MS" pitchFamily="66" charset="0"/>
                </a:rPr>
                <a:t>Нажми на барабан и отгадай, кого позвал Клоун?</a:t>
              </a:r>
              <a:endParaRPr lang="ru-RU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93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аплодисменты.wav"/>
            </a:hlinkClick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s019.radikal.ru/i607/1209/e4/3126f9e1812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6713" flipH="1">
            <a:off x="5137410" y="-148182"/>
            <a:ext cx="4487601" cy="40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019.radikal.ru/i607/1209/e4/3126f9e1812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954">
            <a:off x="-488875" y="-171402"/>
            <a:ext cx="4513399" cy="4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019.radikal.ru/i607/1209/e4/3126f9e1812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457" flipH="1">
            <a:off x="5966094" y="4250355"/>
            <a:ext cx="3262283" cy="29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19.radikal.ru/i607/1209/e4/3126f9e1812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8493">
            <a:off x="-110952" y="4298113"/>
            <a:ext cx="3140228" cy="28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2 3">
            <a:hlinkClick r:id="" action="ppaction://noaction">
              <a:snd r:embed="rId2" name="аплодисменты.wav"/>
            </a:hlinkClick>
          </p:cNvPr>
          <p:cNvSpPr/>
          <p:nvPr/>
        </p:nvSpPr>
        <p:spPr>
          <a:xfrm rot="770662">
            <a:off x="971600" y="1628800"/>
            <a:ext cx="7200800" cy="38164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" action="ppaction://noaction">
              <a:snd r:embed="rId6" name="волшебство.wav"/>
            </a:hlinkClick>
          </p:cNvPr>
          <p:cNvSpPr txBox="1"/>
          <p:nvPr/>
        </p:nvSpPr>
        <p:spPr>
          <a:xfrm>
            <a:off x="2769165" y="2967335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7" action="ppaction://hlinksldjump">
                  <a:snd r:embed="rId2" name="аплодисменты.wav"/>
                </a:hlinkClick>
              </a:rPr>
              <a:t>Молодец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5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плодисмент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0008" y="672018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Интернет-ссылки:</a:t>
            </a:r>
          </a:p>
          <a:p>
            <a:r>
              <a:rPr lang="ru-RU" sz="1600" dirty="0" smtClean="0"/>
              <a:t>Лев   -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montessoriself.ru/wp-content/uploads/2014/08/LEV3.jpg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Ёжик -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mamaschool.ru/zagadki-i-otgadki/zagadki-pro-ezha</a:t>
            </a:r>
            <a:r>
              <a:rPr lang="ru-RU" sz="1600" dirty="0" smtClean="0"/>
              <a:t>   </a:t>
            </a:r>
          </a:p>
          <a:p>
            <a:r>
              <a:rPr lang="ru-RU" sz="1600" dirty="0" smtClean="0"/>
              <a:t>Черепаха -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bib-super-yana.blogspot.com/2013/09/skazka-dla-pereskaza-s-ispolzovaniem-mnemotehniki.html</a:t>
            </a:r>
            <a:r>
              <a:rPr lang="ru-RU" sz="1600" dirty="0" smtClean="0"/>
              <a:t>    </a:t>
            </a:r>
          </a:p>
          <a:p>
            <a:r>
              <a:rPr lang="ru-RU" sz="1600" dirty="0" smtClean="0"/>
              <a:t>Бабочка -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://deti-online.com/raskraski/raskraski-zhivotnyh/babochki/500</a:t>
            </a:r>
            <a:r>
              <a:rPr lang="en-US" sz="1600" dirty="0" smtClean="0">
                <a:hlinkClick r:id="rId5"/>
              </a:rPr>
              <a:t>/</a:t>
            </a:r>
            <a:r>
              <a:rPr lang="ru-RU" sz="1600" dirty="0" smtClean="0"/>
              <a:t> Крокодил - </a:t>
            </a:r>
            <a:r>
              <a:rPr lang="ru-RU" sz="1600" dirty="0"/>
              <a:t>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</a:t>
            </a:r>
            <a:r>
              <a:rPr lang="en-US" sz="1600" dirty="0" smtClean="0">
                <a:hlinkClick r:id="rId6"/>
              </a:rPr>
              <a:t>www.cliparthut.com/arbor-clipart.html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Луг -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beautypic.ru/uploads/posts/2011-06/1306917824_beautipic-92.jpg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  Клоун с барабаном - </a:t>
            </a:r>
            <a:r>
              <a:rPr lang="ru-RU" sz="1600" dirty="0"/>
              <a:t> </a:t>
            </a: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ramki-photoshop.ru/clipart-prazdniki.html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Кот с барабаном - 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://www.freelancejob.ru/users/Vladimir777/portfolio/86825</a:t>
            </a:r>
            <a:r>
              <a:rPr lang="en-US" sz="1600" dirty="0" smtClean="0">
                <a:hlinkClick r:id="rId9"/>
              </a:rPr>
              <a:t>/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Красная площадь - </a:t>
            </a:r>
            <a:r>
              <a:rPr lang="en-US" sz="1600" dirty="0" smtClean="0">
                <a:hlinkClick r:id="rId10"/>
              </a:rPr>
              <a:t>http</a:t>
            </a:r>
            <a:r>
              <a:rPr lang="en-US" sz="1600" dirty="0">
                <a:hlinkClick r:id="rId10"/>
              </a:rPr>
              <a:t>://</a:t>
            </a:r>
            <a:r>
              <a:rPr lang="en-US" sz="1600" dirty="0" smtClean="0">
                <a:hlinkClick r:id="rId10"/>
              </a:rPr>
              <a:t>mygalery.ru/forum/thread28.html</a:t>
            </a:r>
            <a:r>
              <a:rPr lang="ru-RU" sz="1600" dirty="0" smtClean="0"/>
              <a:t>  </a:t>
            </a:r>
          </a:p>
          <a:p>
            <a:r>
              <a:rPr lang="ru-RU" sz="1600" dirty="0" err="1" smtClean="0"/>
              <a:t>Волченок</a:t>
            </a:r>
            <a:r>
              <a:rPr lang="ru-RU" sz="1600" dirty="0" smtClean="0"/>
              <a:t> с барабаном - </a:t>
            </a:r>
            <a:r>
              <a:rPr lang="en-US" sz="1600" dirty="0" smtClean="0">
                <a:hlinkClick r:id="rId11"/>
              </a:rPr>
              <a:t>http</a:t>
            </a:r>
            <a:r>
              <a:rPr lang="en-US" sz="1600" dirty="0">
                <a:hlinkClick r:id="rId11"/>
              </a:rPr>
              <a:t>://</a:t>
            </a:r>
            <a:r>
              <a:rPr lang="en-US" sz="1600" dirty="0" smtClean="0">
                <a:hlinkClick r:id="rId11"/>
              </a:rPr>
              <a:t>www.xrest.ru/original</a:t>
            </a:r>
            <a:r>
              <a:rPr lang="ru-RU" sz="1600" dirty="0">
                <a:hlinkClick r:id="rId11"/>
              </a:rPr>
              <a:t>/Волчёнок%20с%20барабаном-451195</a:t>
            </a:r>
            <a:r>
              <a:rPr lang="ru-RU" sz="1600" dirty="0" smtClean="0">
                <a:hlinkClick r:id="rId11"/>
              </a:rPr>
              <a:t>/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Игрушечная спальня - </a:t>
            </a:r>
          </a:p>
          <a:p>
            <a:r>
              <a:rPr lang="en-US" sz="1600" dirty="0">
                <a:hlinkClick r:id="rId12"/>
              </a:rPr>
              <a:t>http://lillu.ru/product/igrovoj-nabor-detskaja-spalnja-sylvanian-families-2926</a:t>
            </a:r>
            <a:r>
              <a:rPr lang="en-US" sz="1600" dirty="0" smtClean="0">
                <a:hlinkClick r:id="rId12"/>
              </a:rPr>
              <a:t>/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Заяц с барабаном - </a:t>
            </a:r>
            <a:r>
              <a:rPr lang="en-US" sz="1600" dirty="0" smtClean="0">
                <a:hlinkClick r:id="rId13"/>
              </a:rPr>
              <a:t>http</a:t>
            </a:r>
            <a:r>
              <a:rPr lang="en-US" sz="1600" dirty="0">
                <a:hlinkClick r:id="rId13"/>
              </a:rPr>
              <a:t>://</a:t>
            </a:r>
            <a:r>
              <a:rPr lang="en-US" sz="1600" dirty="0" smtClean="0">
                <a:hlinkClick r:id="rId13"/>
              </a:rPr>
              <a:t>valenik.ru/vsesvit/tema/p/painter/m/2/manilovl.html</a:t>
            </a:r>
            <a:r>
              <a:rPr lang="ru-RU" sz="1600" dirty="0" smtClean="0"/>
              <a:t>  Клоун с барабаном (статуэтка) - </a:t>
            </a:r>
          </a:p>
          <a:p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www.qtti.ru/statuetki-mujchin/1543-statuetka-kloun-s-barabanom-hutschenreuther.html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Арена цирка - </a:t>
            </a:r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doc4web.ru/izo/scenariy-masterklassa-hudozhnik-v-cirke-dlya-klassa.html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Звуки: </a:t>
            </a:r>
            <a:r>
              <a:rPr lang="en-US" sz="1600" dirty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noise.podst.ru</a:t>
            </a:r>
            <a:r>
              <a:rPr lang="ru-RU" sz="160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11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169</Words>
  <Application>Microsoft Office PowerPoint</Application>
  <PresentationFormat>Экран (4:3)</PresentationFormat>
  <Paragraphs>27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Пользователь</cp:lastModifiedBy>
  <cp:revision>81</cp:revision>
  <dcterms:created xsi:type="dcterms:W3CDTF">2015-12-02T08:25:35Z</dcterms:created>
  <dcterms:modified xsi:type="dcterms:W3CDTF">2020-04-18T06:26:57Z</dcterms:modified>
</cp:coreProperties>
</file>