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3" r:id="rId2"/>
    <p:sldId id="285" r:id="rId3"/>
    <p:sldId id="257" r:id="rId4"/>
    <p:sldId id="261" r:id="rId5"/>
    <p:sldId id="256" r:id="rId6"/>
    <p:sldId id="264" r:id="rId7"/>
    <p:sldId id="265" r:id="rId8"/>
    <p:sldId id="276" r:id="rId9"/>
    <p:sldId id="266" r:id="rId10"/>
    <p:sldId id="277" r:id="rId11"/>
    <p:sldId id="267" r:id="rId12"/>
    <p:sldId id="278" r:id="rId13"/>
    <p:sldId id="268" r:id="rId14"/>
    <p:sldId id="279" r:id="rId15"/>
    <p:sldId id="263" r:id="rId16"/>
    <p:sldId id="26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EE824E-736C-45E2-9D68-0B11068DC001}">
          <p14:sldIdLst>
            <p14:sldId id="283"/>
            <p14:sldId id="285"/>
            <p14:sldId id="257"/>
            <p14:sldId id="261"/>
            <p14:sldId id="256"/>
            <p14:sldId id="264"/>
            <p14:sldId id="265"/>
            <p14:sldId id="276"/>
            <p14:sldId id="266"/>
            <p14:sldId id="277"/>
            <p14:sldId id="267"/>
            <p14:sldId id="278"/>
            <p14:sldId id="268"/>
            <p14:sldId id="279"/>
            <p14:sldId id="263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3"/>
    <a:srgbClr val="DD6176"/>
    <a:srgbClr val="DC52CC"/>
    <a:srgbClr val="ECF571"/>
    <a:srgbClr val="CE80CE"/>
    <a:srgbClr val="D9599C"/>
    <a:srgbClr val="DD61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24" autoAdjust="0"/>
  </p:normalViewPr>
  <p:slideViewPr>
    <p:cSldViewPr>
      <p:cViewPr varScale="1">
        <p:scale>
          <a:sx n="69" d="100"/>
          <a:sy n="69" d="100"/>
        </p:scale>
        <p:origin x="14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62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916DE-83FF-44CC-98DB-BA250BB749EC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1CDD3-A623-40BD-B236-274A67D02D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026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CDD3-A623-40BD-B236-274A67D02D6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9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1CDD3-A623-40BD-B236-274A67D02D6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1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6.png"/><Relationship Id="rId18" Type="http://schemas.openxmlformats.org/officeDocument/2006/relationships/audio" Target="../media/audio8.wav"/><Relationship Id="rId3" Type="http://schemas.openxmlformats.org/officeDocument/2006/relationships/image" Target="../media/image1.png"/><Relationship Id="rId21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microsoft.com/office/2007/relationships/hdphoto" Target="../media/hdphoto22.wdp"/><Relationship Id="rId17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microsoft.com/office/2007/relationships/hdphoto" Target="../media/hdphoto24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microsoft.com/office/2007/relationships/hdphoto" Target="../media/hdphoto21.wdp"/><Relationship Id="rId19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microsoft.com/office/2007/relationships/hdphoto" Target="../media/hdphoto23.wdp"/><Relationship Id="rId22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microsoft.com/office/2007/relationships/hdphoto" Target="../media/hdphoto38.wdp"/><Relationship Id="rId18" Type="http://schemas.microsoft.com/office/2007/relationships/hdphoto" Target="../media/hdphoto39.wdp"/><Relationship Id="rId3" Type="http://schemas.openxmlformats.org/officeDocument/2006/relationships/image" Target="../media/image52.png"/><Relationship Id="rId21" Type="http://schemas.microsoft.com/office/2007/relationships/hdphoto" Target="../media/hdphoto40.wdp"/><Relationship Id="rId7" Type="http://schemas.microsoft.com/office/2007/relationships/hdphoto" Target="../media/hdphoto36.wdp"/><Relationship Id="rId12" Type="http://schemas.openxmlformats.org/officeDocument/2006/relationships/image" Target="../media/image55.png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audio" Target="../media/audio13.wav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audio" Target="../media/audio20.wav"/><Relationship Id="rId5" Type="http://schemas.openxmlformats.org/officeDocument/2006/relationships/audio" Target="../media/audio18.wav"/><Relationship Id="rId15" Type="http://schemas.openxmlformats.org/officeDocument/2006/relationships/slide" Target="slide12.xml"/><Relationship Id="rId10" Type="http://schemas.microsoft.com/office/2007/relationships/hdphoto" Target="../media/hdphoto37.wdp"/><Relationship Id="rId19" Type="http://schemas.openxmlformats.org/officeDocument/2006/relationships/audio" Target="../media/audio21.wav"/><Relationship Id="rId4" Type="http://schemas.microsoft.com/office/2007/relationships/hdphoto" Target="../media/hdphoto35.wdp"/><Relationship Id="rId9" Type="http://schemas.openxmlformats.org/officeDocument/2006/relationships/image" Target="../media/image54.png"/><Relationship Id="rId1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3.wdp"/><Relationship Id="rId18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microsoft.com/office/2007/relationships/hdphoto" Target="../media/hdphoto26.wdp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microsoft.com/office/2007/relationships/hdphoto" Target="../media/hdphoto25.wdp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slide" Target="slide9.xml"/><Relationship Id="rId5" Type="http://schemas.openxmlformats.org/officeDocument/2006/relationships/image" Target="../media/image30.png"/><Relationship Id="rId15" Type="http://schemas.microsoft.com/office/2007/relationships/hdphoto" Target="../media/hdphoto24.wdp"/><Relationship Id="rId10" Type="http://schemas.microsoft.com/office/2007/relationships/hdphoto" Target="../media/hdphoto22.wdp"/><Relationship Id="rId19" Type="http://schemas.openxmlformats.org/officeDocument/2006/relationships/audio" Target="../media/audio8.wav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3.wav"/><Relationship Id="rId18" Type="http://schemas.microsoft.com/office/2007/relationships/hdphoto" Target="../media/hdphoto45.wdp"/><Relationship Id="rId3" Type="http://schemas.microsoft.com/office/2007/relationships/hdphoto" Target="../media/hdphoto41.wdp"/><Relationship Id="rId21" Type="http://schemas.openxmlformats.org/officeDocument/2006/relationships/audio" Target="../media/audio25.wav"/><Relationship Id="rId7" Type="http://schemas.microsoft.com/office/2007/relationships/hdphoto" Target="../media/hdphoto42.wdp"/><Relationship Id="rId12" Type="http://schemas.openxmlformats.org/officeDocument/2006/relationships/audio" Target="../media/audio13.wav"/><Relationship Id="rId17" Type="http://schemas.openxmlformats.org/officeDocument/2006/relationships/image" Target="../media/image62.png"/><Relationship Id="rId2" Type="http://schemas.openxmlformats.org/officeDocument/2006/relationships/image" Target="../media/image58.png"/><Relationship Id="rId16" Type="http://schemas.openxmlformats.org/officeDocument/2006/relationships/audio" Target="../media/audio24.wav"/><Relationship Id="rId20" Type="http://schemas.microsoft.com/office/2007/relationships/hdphoto" Target="../media/hdphoto4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slide" Target="slide14.xml"/><Relationship Id="rId5" Type="http://schemas.openxmlformats.org/officeDocument/2006/relationships/audio" Target="../media/audio7.wav"/><Relationship Id="rId15" Type="http://schemas.microsoft.com/office/2007/relationships/hdphoto" Target="../media/hdphoto44.wdp"/><Relationship Id="rId23" Type="http://schemas.microsoft.com/office/2007/relationships/hdphoto" Target="../media/hdphoto47.wdp"/><Relationship Id="rId10" Type="http://schemas.microsoft.com/office/2007/relationships/hdphoto" Target="../media/hdphoto43.wdp"/><Relationship Id="rId19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1.png"/><Relationship Id="rId22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4.wdp"/><Relationship Id="rId3" Type="http://schemas.openxmlformats.org/officeDocument/2006/relationships/image" Target="../media/image1.png"/><Relationship Id="rId7" Type="http://schemas.openxmlformats.org/officeDocument/2006/relationships/audio" Target="../media/audio13.wav"/><Relationship Id="rId12" Type="http://schemas.openxmlformats.org/officeDocument/2006/relationships/image" Target="../media/image37.png"/><Relationship Id="rId17" Type="http://schemas.microsoft.com/office/2007/relationships/hdphoto" Target="../media/hdphoto26.wdp"/><Relationship Id="rId2" Type="http://schemas.openxmlformats.org/officeDocument/2006/relationships/audio" Target="../media/audio8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microsoft.com/office/2007/relationships/hdphoto" Target="../media/hdphoto23.wdp"/><Relationship Id="rId5" Type="http://schemas.openxmlformats.org/officeDocument/2006/relationships/image" Target="../media/image30.png"/><Relationship Id="rId15" Type="http://schemas.microsoft.com/office/2007/relationships/hdphoto" Target="../media/hdphoto25.wdp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microsoft.com/office/2007/relationships/hdphoto" Target="../media/hdphoto18.wdp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2.wdp"/><Relationship Id="rId3" Type="http://schemas.openxmlformats.org/officeDocument/2006/relationships/image" Target="../media/image17.jpg"/><Relationship Id="rId7" Type="http://schemas.microsoft.com/office/2007/relationships/hdphoto" Target="../media/hdphoto4.wdp"/><Relationship Id="rId12" Type="http://schemas.openxmlformats.org/officeDocument/2006/relationships/image" Target="../media/image22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5" Type="http://schemas.microsoft.com/office/2007/relationships/hdphoto" Target="../media/hdphoto48.wdp"/><Relationship Id="rId10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4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mka.ru/products_pictures/362015.jpg" TargetMode="External"/><Relationship Id="rId13" Type="http://schemas.openxmlformats.org/officeDocument/2006/relationships/hyperlink" Target="http://img1.liveinternet.ru/images/attach/c/6/93/377/93377827_formuy_kapli.jpg" TargetMode="External"/><Relationship Id="rId18" Type="http://schemas.openxmlformats.org/officeDocument/2006/relationships/hyperlink" Target="http://st.depositphotos.com/1947689/3004/v/110/depositphotos_30042549-Fall-forest-seamless-background.jpg" TargetMode="External"/><Relationship Id="rId26" Type="http://schemas.microsoft.com/office/2007/relationships/hdphoto" Target="../media/hdphoto2.wdp"/><Relationship Id="rId3" Type="http://schemas.openxmlformats.org/officeDocument/2006/relationships/image" Target="../media/image66.png"/><Relationship Id="rId21" Type="http://schemas.openxmlformats.org/officeDocument/2006/relationships/hyperlink" Target="http://www.podst.ru/pix/user_files/2/9231/kapli.mp3" TargetMode="External"/><Relationship Id="rId7" Type="http://schemas.openxmlformats.org/officeDocument/2006/relationships/hyperlink" Target="http://ru.depositphotos.com/20967141/stock-illustration-seamless-sand.html" TargetMode="External"/><Relationship Id="rId12" Type="http://schemas.openxmlformats.org/officeDocument/2006/relationships/hyperlink" Target="http://en.ela.mobi/" TargetMode="External"/><Relationship Id="rId17" Type="http://schemas.openxmlformats.org/officeDocument/2006/relationships/hyperlink" Target="http://supercook.ru/skazki/skazki-173.html" TargetMode="External"/><Relationship Id="rId25" Type="http://schemas.openxmlformats.org/officeDocument/2006/relationships/image" Target="../media/image6.png"/><Relationship Id="rId2" Type="http://schemas.openxmlformats.org/officeDocument/2006/relationships/audio" Target="../media/audio8.wav"/><Relationship Id="rId16" Type="http://schemas.openxmlformats.org/officeDocument/2006/relationships/hyperlink" Target="http://ru.clipart.me/premium-backgrounds-textures/vector-mountains-forest-background-texture-seamless-pattern-228589" TargetMode="External"/><Relationship Id="rId20" Type="http://schemas.openxmlformats.org/officeDocument/2006/relationships/hyperlink" Target="http://xmusic.site/&#1084;&#1077;&#1090;&#1072;&#1083;&#1083;&#1086;&#1092;&#1086;&#1085;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.depositphotos.com/1000674/1867/v/950/depositphotos_18676573-Cylindrical-cage-for-birds.jpg" TargetMode="External"/><Relationship Id="rId11" Type="http://schemas.openxmlformats.org/officeDocument/2006/relationships/hyperlink" Target="http://ru.freepik.com/free-photo/texture-background-sky-graphic-star-night_669372.htm" TargetMode="External"/><Relationship Id="rId24" Type="http://schemas.openxmlformats.org/officeDocument/2006/relationships/hyperlink" Target="http://muzofon.org/search/" TargetMode="External"/><Relationship Id="rId5" Type="http://schemas.openxmlformats.org/officeDocument/2006/relationships/hyperlink" Target="http://www.livemaster.ru/item/11667611-kukly-igrushki-perchatochnaya-kukla-barmalej" TargetMode="External"/><Relationship Id="rId15" Type="http://schemas.openxmlformats.org/officeDocument/2006/relationships/hyperlink" Target="http://www.suveni.ru/images/catalog/item/57-10-0007.jpg" TargetMode="External"/><Relationship Id="rId23" Type="http://schemas.openxmlformats.org/officeDocument/2006/relationships/hyperlink" Target="http://noisefx.ru/post/8470" TargetMode="External"/><Relationship Id="rId10" Type="http://schemas.openxmlformats.org/officeDocument/2006/relationships/hyperlink" Target="http://na4alo.ru/p/574652333.jpg" TargetMode="External"/><Relationship Id="rId19" Type="http://schemas.openxmlformats.org/officeDocument/2006/relationships/hyperlink" Target="http://wizardsound.ru/30-track-30/" TargetMode="External"/><Relationship Id="rId4" Type="http://schemas.microsoft.com/office/2007/relationships/hdphoto" Target="../media/hdphoto1.wdp"/><Relationship Id="rId9" Type="http://schemas.openxmlformats.org/officeDocument/2006/relationships/hyperlink" Target="http://dvamolotka.ru/post/11947-dizaynerskaya-odezhda-dlya-vashih-sten" TargetMode="External"/><Relationship Id="rId14" Type="http://schemas.openxmlformats.org/officeDocument/2006/relationships/hyperlink" Target="http://thumb101.shutterstock.com/display_pic_with_logo/2962207/361966517.jpg" TargetMode="External"/><Relationship Id="rId22" Type="http://schemas.openxmlformats.org/officeDocument/2006/relationships/hyperlink" Target="http://xmusic.site/&#1079;&#1074;&#1091;&#1082;&#1080;&#1073;&#1091;&#1073;&#1085;&#1072;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3" Type="http://schemas.openxmlformats.org/officeDocument/2006/relationships/image" Target="../media/image9.png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audio" Target="../media/audio5.wav"/><Relationship Id="rId17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5" Type="http://schemas.openxmlformats.org/officeDocument/2006/relationships/image" Target="../media/image13.png"/><Relationship Id="rId10" Type="http://schemas.openxmlformats.org/officeDocument/2006/relationships/audio" Target="../media/audio4.wav"/><Relationship Id="rId19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openxmlformats.org/officeDocument/2006/relationships/image" Target="../media/image17.jpg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1.png"/><Relationship Id="rId18" Type="http://schemas.openxmlformats.org/officeDocument/2006/relationships/audio" Target="../media/audio3.wav"/><Relationship Id="rId26" Type="http://schemas.microsoft.com/office/2007/relationships/hdphoto" Target="../media/hdphoto2.wdp"/><Relationship Id="rId3" Type="http://schemas.openxmlformats.org/officeDocument/2006/relationships/image" Target="../media/image17.jpg"/><Relationship Id="rId21" Type="http://schemas.openxmlformats.org/officeDocument/2006/relationships/audio" Target="../media/audio5.wav"/><Relationship Id="rId34" Type="http://schemas.openxmlformats.org/officeDocument/2006/relationships/image" Target="../media/image28.png"/><Relationship Id="rId7" Type="http://schemas.openxmlformats.org/officeDocument/2006/relationships/image" Target="../media/image18.png"/><Relationship Id="rId12" Type="http://schemas.microsoft.com/office/2007/relationships/hdphoto" Target="../media/hdphoto10.wdp"/><Relationship Id="rId17" Type="http://schemas.microsoft.com/office/2007/relationships/hdphoto" Target="../media/hdphoto3.wdp"/><Relationship Id="rId25" Type="http://schemas.openxmlformats.org/officeDocument/2006/relationships/image" Target="../media/image6.png"/><Relationship Id="rId33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microsoft.com/office/2007/relationships/hdphoto" Target="../media/hdphoto4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0.png"/><Relationship Id="rId24" Type="http://schemas.openxmlformats.org/officeDocument/2006/relationships/image" Target="../media/image4.png"/><Relationship Id="rId32" Type="http://schemas.openxmlformats.org/officeDocument/2006/relationships/image" Target="../media/image22.png"/><Relationship Id="rId5" Type="http://schemas.openxmlformats.org/officeDocument/2006/relationships/image" Target="../media/image23.png"/><Relationship Id="rId15" Type="http://schemas.openxmlformats.org/officeDocument/2006/relationships/audio" Target="../media/audio2.wav"/><Relationship Id="rId23" Type="http://schemas.openxmlformats.org/officeDocument/2006/relationships/audio" Target="../media/audio4.wav"/><Relationship Id="rId28" Type="http://schemas.openxmlformats.org/officeDocument/2006/relationships/image" Target="../media/image26.png"/><Relationship Id="rId10" Type="http://schemas.microsoft.com/office/2007/relationships/hdphoto" Target="../media/hdphoto9.wdp"/><Relationship Id="rId19" Type="http://schemas.openxmlformats.org/officeDocument/2006/relationships/image" Target="../media/image11.png"/><Relationship Id="rId31" Type="http://schemas.microsoft.com/office/2007/relationships/hdphoto" Target="../media/hdphoto15.wdp"/><Relationship Id="rId4" Type="http://schemas.openxmlformats.org/officeDocument/2006/relationships/audio" Target="../media/audio7.wav"/><Relationship Id="rId9" Type="http://schemas.openxmlformats.org/officeDocument/2006/relationships/image" Target="../media/image19.png"/><Relationship Id="rId14" Type="http://schemas.microsoft.com/office/2007/relationships/hdphoto" Target="../media/hdphoto11.wdp"/><Relationship Id="rId22" Type="http://schemas.openxmlformats.org/officeDocument/2006/relationships/image" Target="../media/image24.png"/><Relationship Id="rId27" Type="http://schemas.openxmlformats.org/officeDocument/2006/relationships/image" Target="../media/image25.png"/><Relationship Id="rId30" Type="http://schemas.openxmlformats.org/officeDocument/2006/relationships/image" Target="../media/image27.png"/><Relationship Id="rId35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7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4.png"/><Relationship Id="rId18" Type="http://schemas.microsoft.com/office/2007/relationships/hdphoto" Target="../media/hdphoto23.wdp"/><Relationship Id="rId26" Type="http://schemas.microsoft.com/office/2007/relationships/hdphoto" Target="../media/hdphoto26.wdp"/><Relationship Id="rId3" Type="http://schemas.openxmlformats.org/officeDocument/2006/relationships/image" Target="../media/image1.png"/><Relationship Id="rId21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microsoft.com/office/2007/relationships/hdphoto" Target="../media/hdphoto20.wdp"/><Relationship Id="rId17" Type="http://schemas.openxmlformats.org/officeDocument/2006/relationships/image" Target="../media/image36.png"/><Relationship Id="rId25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microsoft.com/office/2007/relationships/hdphoto" Target="../media/hdphoto22.wdp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3.png"/><Relationship Id="rId24" Type="http://schemas.microsoft.com/office/2007/relationships/hdphoto" Target="../media/hdphoto25.wdp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8.png"/><Relationship Id="rId10" Type="http://schemas.microsoft.com/office/2007/relationships/hdphoto" Target="../media/hdphoto19.wdp"/><Relationship Id="rId19" Type="http://schemas.openxmlformats.org/officeDocument/2006/relationships/slide" Target="slide7.xml"/><Relationship Id="rId4" Type="http://schemas.microsoft.com/office/2007/relationships/hdphoto" Target="../media/hdphoto1.wdp"/><Relationship Id="rId9" Type="http://schemas.openxmlformats.org/officeDocument/2006/relationships/image" Target="../media/image32.png"/><Relationship Id="rId14" Type="http://schemas.microsoft.com/office/2007/relationships/hdphoto" Target="../media/hdphoto21.wdp"/><Relationship Id="rId22" Type="http://schemas.microsoft.com/office/2007/relationships/hdphoto" Target="../media/hdphoto2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40.jpeg"/><Relationship Id="rId7" Type="http://schemas.openxmlformats.org/officeDocument/2006/relationships/audio" Target="../media/audio10.wav"/><Relationship Id="rId12" Type="http://schemas.openxmlformats.org/officeDocument/2006/relationships/image" Target="../media/image44.png"/><Relationship Id="rId17" Type="http://schemas.openxmlformats.org/officeDocument/2006/relationships/audio" Target="../media/audio7.wav"/><Relationship Id="rId2" Type="http://schemas.openxmlformats.org/officeDocument/2006/relationships/audio" Target="../media/audio8.wav"/><Relationship Id="rId16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audio" Target="../media/audio12.wav"/><Relationship Id="rId5" Type="http://schemas.openxmlformats.org/officeDocument/2006/relationships/audio" Target="../media/audio9.wav"/><Relationship Id="rId15" Type="http://schemas.openxmlformats.org/officeDocument/2006/relationships/slide" Target="slide8.xml"/><Relationship Id="rId10" Type="http://schemas.openxmlformats.org/officeDocument/2006/relationships/image" Target="../media/image43.png"/><Relationship Id="rId4" Type="http://schemas.microsoft.com/office/2007/relationships/hdphoto" Target="../media/hdphoto27.wdp"/><Relationship Id="rId9" Type="http://schemas.openxmlformats.org/officeDocument/2006/relationships/audio" Target="../media/audio11.wav"/><Relationship Id="rId14" Type="http://schemas.microsoft.com/office/2007/relationships/hdphoto" Target="../media/hdphoto28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5.png"/><Relationship Id="rId18" Type="http://schemas.microsoft.com/office/2007/relationships/hdphoto" Target="../media/hdphoto23.wdp"/><Relationship Id="rId3" Type="http://schemas.openxmlformats.org/officeDocument/2006/relationships/image" Target="../media/image1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microsoft.com/office/2007/relationships/hdphoto" Target="../media/hdphoto21.wdp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audio" Target="../media/audio8.wav"/><Relationship Id="rId20" Type="http://schemas.microsoft.com/office/2007/relationships/hdphoto" Target="../media/hdphoto24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34.png"/><Relationship Id="rId24" Type="http://schemas.microsoft.com/office/2007/relationships/hdphoto" Target="../media/hdphoto26.wdp"/><Relationship Id="rId5" Type="http://schemas.openxmlformats.org/officeDocument/2006/relationships/image" Target="../media/image30.png"/><Relationship Id="rId15" Type="http://schemas.openxmlformats.org/officeDocument/2006/relationships/slide" Target="slide9.xml"/><Relationship Id="rId23" Type="http://schemas.openxmlformats.org/officeDocument/2006/relationships/image" Target="../media/image39.png"/><Relationship Id="rId10" Type="http://schemas.microsoft.com/office/2007/relationships/hdphoto" Target="../media/hdphoto20.wdp"/><Relationship Id="rId19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microsoft.com/office/2007/relationships/hdphoto" Target="../media/hdphoto22.wdp"/><Relationship Id="rId22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microsoft.com/office/2007/relationships/hdphoto" Target="../media/hdphoto32.wdp"/><Relationship Id="rId18" Type="http://schemas.microsoft.com/office/2007/relationships/hdphoto" Target="../media/hdphoto34.wdp"/><Relationship Id="rId3" Type="http://schemas.openxmlformats.org/officeDocument/2006/relationships/image" Target="../media/image46.png"/><Relationship Id="rId21" Type="http://schemas.openxmlformats.org/officeDocument/2006/relationships/audio" Target="../media/audio7.wav"/><Relationship Id="rId7" Type="http://schemas.microsoft.com/office/2007/relationships/hdphoto" Target="../media/hdphoto30.wdp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7.wav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audio" Target="../media/audio16.wav"/><Relationship Id="rId5" Type="http://schemas.openxmlformats.org/officeDocument/2006/relationships/audio" Target="../media/audio14.wav"/><Relationship Id="rId15" Type="http://schemas.microsoft.com/office/2007/relationships/hdphoto" Target="../media/hdphoto33.wdp"/><Relationship Id="rId10" Type="http://schemas.microsoft.com/office/2007/relationships/hdphoto" Target="../media/hdphoto31.wdp"/><Relationship Id="rId19" Type="http://schemas.openxmlformats.org/officeDocument/2006/relationships/slide" Target="slide10.xml"/><Relationship Id="rId4" Type="http://schemas.microsoft.com/office/2007/relationships/hdphoto" Target="../media/hdphoto29.wdp"/><Relationship Id="rId9" Type="http://schemas.openxmlformats.org/officeDocument/2006/relationships/image" Target="../media/image48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urveDown">
              <a:avLst/>
            </a:prstTxWarp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Загадки </a:t>
            </a:r>
            <a:r>
              <a:rPr lang="ru-RU" sz="2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Monotype Corsiva" panose="03010101010201010101" pitchFamily="66" charset="0"/>
              </a:rPr>
              <a:t>Бармалея</a:t>
            </a:r>
            <a:endParaRPr lang="ru-RU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806" y="-52231"/>
            <a:ext cx="4824536" cy="4284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288" y="548680"/>
            <a:ext cx="2639452" cy="2601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6" y="1354446"/>
            <a:ext cx="1503160" cy="178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0528" y="4809566"/>
            <a:ext cx="3590855" cy="2048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17">
            <a:off x="71050" y="5065041"/>
            <a:ext cx="1081019" cy="809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805359">
            <a:off x="4451659" y="-320360"/>
            <a:ext cx="271905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42" y="833721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17" action="ppaction://hlinksldjump">
              <a:snd r:embed="rId18" name="chimes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" action="ppaction://noaction">
              <a:snd r:embed="rId5" name="Бубен Л-Ё быстр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0"/>
                    </a14:imgEffect>
                    <a14:imgEffect>
                      <a14:sharpenSoften amount="50000"/>
                    </a14:imgEffect>
                    <a14:imgEffect>
                      <a14:colorTemperature colorTemp="7675"/>
                    </a14:imgEffect>
                    <a14:imgEffect>
                      <a14:saturation sat="155000"/>
                    </a14:imgEffect>
                    <a14:imgEffect>
                      <a14:brightnessContrast bright="9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8132" flipH="1">
            <a:off x="3399740" y="2407157"/>
            <a:ext cx="2344521" cy="2344521"/>
          </a:xfrm>
          <a:prstGeom prst="rect">
            <a:avLst/>
          </a:prstGeom>
          <a:effectLst>
            <a:glow rad="1905000">
              <a:schemeClr val="bg2">
                <a:alpha val="56000"/>
              </a:schemeClr>
            </a:glow>
          </a:effectLst>
        </p:spPr>
      </p:pic>
      <p:pic>
        <p:nvPicPr>
          <p:cNvPr id="1034" name="Picture 10">
            <a:hlinkClick r:id="" action="ppaction://noaction">
              <a:snd r:embed="rId8" name="Бубен Ё-К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810" l="692" r="98962">
                        <a14:foregroundMark x1="10381" y1="28571" x2="10727" y2="77381"/>
                        <a14:foregroundMark x1="32526" y1="22619" x2="34256" y2="79762"/>
                        <a14:foregroundMark x1="53287" y1="32143" x2="53287" y2="65476"/>
                        <a14:foregroundMark x1="67128" y1="41667" x2="69896" y2="61905"/>
                        <a14:foregroundMark x1="88235" y1="22619" x2="8754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6" y="850999"/>
            <a:ext cx="2752725" cy="800100"/>
          </a:xfrm>
          <a:prstGeom prst="rect">
            <a:avLst/>
          </a:prstGeom>
          <a:noFill/>
          <a:ln>
            <a:noFill/>
          </a:ln>
          <a:effectLst>
            <a:glow rad="393700">
              <a:schemeClr val="bg1">
                <a:alpha val="26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" action="ppaction://noaction">
              <a:snd r:embed="rId11" name="Бубен Ч-Л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9191" y1="25532" x2="9191" y2="55319"/>
                        <a14:foregroundMark x1="25735" y1="28723" x2="25735" y2="60638"/>
                        <a14:foregroundMark x1="42279" y1="37234" x2="42647" y2="63830"/>
                        <a14:foregroundMark x1="58456" y1="37234" x2="58456" y2="68085"/>
                        <a14:foregroundMark x1="84191" y1="22340" x2="84191" y2="76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9" y="5034459"/>
            <a:ext cx="2590800" cy="895350"/>
          </a:xfrm>
          <a:prstGeom prst="rect">
            <a:avLst/>
          </a:prstGeom>
          <a:noFill/>
          <a:ln>
            <a:noFill/>
          </a:ln>
          <a:effectLst>
            <a:glow rad="317500">
              <a:schemeClr val="bg1">
                <a:alpha val="3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верх 7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CE80C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>
            <a:hlinkClick r:id="" action="ppaction://noaction">
              <a:snd r:embed="rId14" name="Смех Бармалея.wav"/>
            </a:hlinkClick>
          </p:cNvPr>
          <p:cNvSpPr/>
          <p:nvPr/>
        </p:nvSpPr>
        <p:spPr>
          <a:xfrm>
            <a:off x="1727032" y="4077072"/>
            <a:ext cx="612720" cy="576000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>
            <a:hlinkClick r:id="rId15" action="ppaction://hlinksldjump">
              <a:snd r:embed="rId16" name="Волшебство быстро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>
            <a:hlinkClick r:id="" action="ppaction://noaction">
              <a:snd r:embed="rId5" name="Бубен Л-Ё быстр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949" y1="13978" x2="17949" y2="69892"/>
                        <a14:foregroundMark x1="60256" y1="24731" x2="59402" y2="65591"/>
                        <a14:foregroundMark x1="84188" y1="29032" x2="84188" y2="73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01" y="5116497"/>
            <a:ext cx="2228850" cy="885825"/>
          </a:xfrm>
          <a:prstGeom prst="rect">
            <a:avLst/>
          </a:prstGeom>
          <a:noFill/>
          <a:ln>
            <a:noFill/>
          </a:ln>
          <a:effectLst>
            <a:glow rad="482600">
              <a:schemeClr val="bg1">
                <a:alpha val="34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" action="ppaction://noaction">
              <a:snd r:embed="rId19" name="Бубен Л-Л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687">
                        <a14:foregroundMark x1="14420" y1="11458" x2="13480" y2="64583"/>
                        <a14:foregroundMark x1="60188" y1="18750" x2="59561" y2="69792"/>
                        <a14:backgroundMark x1="26959" y1="11458" x2="41379" y2="84375"/>
                        <a14:backgroundMark x1="41379" y1="9375" x2="49843" y2="93750"/>
                        <a14:backgroundMark x1="65204" y1="85417" x2="59248" y2="95833"/>
                        <a14:backgroundMark x1="73668" y1="13542" x2="62696" y2="4167"/>
                        <a14:backgroundMark x1="24765" y1="14583" x2="26959" y2="35417"/>
                        <a14:backgroundMark x1="34169" y1="84375" x2="18182" y2="80208"/>
                        <a14:backgroundMark x1="7837" y1="87500" x2="16614" y2="92708"/>
                        <a14:backgroundMark x1="5016" y1="85417" x2="2508" y2="53125"/>
                        <a14:backgroundMark x1="5643" y1="21875" x2="8777" y2="1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6" y="985394"/>
            <a:ext cx="3038475" cy="914400"/>
          </a:xfrm>
          <a:prstGeom prst="rect">
            <a:avLst/>
          </a:prstGeom>
          <a:noFill/>
          <a:ln>
            <a:noFill/>
          </a:ln>
          <a:effectLst>
            <a:glow rad="825500">
              <a:schemeClr val="bg1">
                <a:alpha val="42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92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rId11" action="ppaction://hlinksldjump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8" action="ppaction://hlinksldjump">
              <a:snd r:embed="rId19" name="chimes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76" y="-83837"/>
            <a:ext cx="9206469" cy="698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hlinkClick r:id="" action="ppaction://noaction">
              <a:snd r:embed="rId4" name="arrow.wav"/>
            </a:hlinkClick>
          </p:cNvPr>
          <p:cNvSpPr/>
          <p:nvPr/>
        </p:nvSpPr>
        <p:spPr>
          <a:xfrm>
            <a:off x="-45977" y="-59748"/>
            <a:ext cx="9206470" cy="6989261"/>
          </a:xfrm>
          <a:prstGeom prst="rect">
            <a:avLst/>
          </a:prstGeom>
          <a:solidFill>
            <a:srgbClr val="D9599C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верх 5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>
            <a:hlinkClick r:id="" action="ppaction://noaction">
              <a:snd r:embed="rId4" name="arrow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2" l="0" r="89180">
                        <a14:foregroundMark x1="3607" y1="25436" x2="16066" y2="31421"/>
                      </a14:backgroundRemoval>
                    </a14:imgEffect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1" y="2213188"/>
            <a:ext cx="2181395" cy="2866338"/>
          </a:xfrm>
          <a:prstGeom prst="rect">
            <a:avLst/>
          </a:prstGeom>
          <a:noFill/>
          <a:ln>
            <a:noFill/>
          </a:ln>
          <a:effectLst>
            <a:glow rad="1016000">
              <a:srgbClr val="ECF571">
                <a:alpha val="29000"/>
              </a:srgbClr>
            </a:glow>
            <a:outerShdw dist="35921" dir="2700000" algn="ctr" rotWithShape="0">
              <a:schemeClr val="bg2"/>
            </a:outerShdw>
            <a:softEdge rad="0"/>
          </a:effectLst>
          <a:scene3d>
            <a:camera prst="perspectiveContrastingRightFacing"/>
            <a:lightRig rig="soft" dir="t">
              <a:rot lat="0" lon="0" rev="0"/>
            </a:lightRig>
          </a:scene3d>
          <a:sp3d extrusionH="76200" prstMaterial="matte">
            <a:bevelT w="0" h="0"/>
            <a:bevelB w="0" h="0"/>
            <a:contourClr>
              <a:schemeClr val="accent2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" action="ppaction://noaction">
              <a:snd r:embed="rId8" name="Дятел Ч-Ч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328" r="100000"/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350">
            <a:off x="3652293" y="2150306"/>
            <a:ext cx="2181395" cy="2866338"/>
          </a:xfrm>
          <a:prstGeom prst="rect">
            <a:avLst/>
          </a:prstGeom>
          <a:noFill/>
          <a:ln>
            <a:noFill/>
          </a:ln>
          <a:effectLst>
            <a:glow rad="279400">
              <a:schemeClr val="bg1">
                <a:alpha val="21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верх 4">
            <a:hlinkClick r:id="rId11" action="ppaction://hlinksldjump">
              <a:snd r:embed="rId12" name="Волшебство быстро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hlinkClick r:id="" action="ppaction://noaction">
              <a:snd r:embed="rId13" name="Дятел Ч-Л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531" l="327" r="100000">
                        <a14:foregroundMark x1="9477" y1="44444" x2="9804" y2="76543"/>
                        <a14:foregroundMark x1="27124" y1="45679" x2="26797" y2="80247"/>
                        <a14:foregroundMark x1="43464" y1="44444" x2="42810" y2="82716"/>
                        <a14:foregroundMark x1="59150" y1="54321" x2="59150" y2="79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78" y="5184353"/>
            <a:ext cx="2914650" cy="771525"/>
          </a:xfrm>
          <a:prstGeom prst="rect">
            <a:avLst/>
          </a:prstGeom>
          <a:noFill/>
          <a:ln>
            <a:noFill/>
          </a:ln>
          <a:effectLst>
            <a:glow rad="4572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" action="ppaction://noaction">
              <a:snd r:embed="rId16" name="Дятел Ё-Л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18" b="100000" l="0" r="100000">
                        <a14:foregroundMark x1="42910" y1="32955" x2="45896" y2="75000"/>
                        <a14:foregroundMark x1="14552" y1="30682" x2="14552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01" y="778439"/>
            <a:ext cx="2552700" cy="838200"/>
          </a:xfrm>
          <a:prstGeom prst="rect">
            <a:avLst/>
          </a:prstGeom>
          <a:noFill/>
          <a:ln>
            <a:noFill/>
          </a:ln>
          <a:effectLst>
            <a:glow rad="4445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" action="ppaction://noaction">
              <a:snd r:embed="rId8" name="Дятел Ч-Ч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944" y1="13208" x2="6944" y2="73585"/>
                        <a14:foregroundMark x1="18056" y1="13208" x2="18056" y2="66038"/>
                        <a14:foregroundMark x1="29167" y1="26415" x2="29861" y2="73585"/>
                        <a14:foregroundMark x1="57407" y1="13208" x2="57407" y2="69811"/>
                        <a14:foregroundMark x1="69444" y1="11321" x2="70602" y2="69811"/>
                        <a14:foregroundMark x1="81713" y1="13208" x2="81713" y2="73585"/>
                        <a14:foregroundMark x1="92824" y1="16981" x2="93056" y2="66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258" y="1099907"/>
            <a:ext cx="4114800" cy="504825"/>
          </a:xfrm>
          <a:prstGeom prst="rect">
            <a:avLst/>
          </a:prstGeom>
          <a:noFill/>
          <a:ln>
            <a:noFill/>
          </a:ln>
          <a:effectLst>
            <a:glow rad="431800">
              <a:srgbClr val="ECF571">
                <a:alpha val="54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>
              <a:snd r:embed="rId21" name="Дятел Ч-Ё.wav"/>
            </a:hlinkClick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72" r="100000">
                        <a14:foregroundMark x1="67663" y1="16456" x2="70380" y2="70886"/>
                        <a14:foregroundMark x1="48370" y1="41772" x2="49185" y2="81013"/>
                        <a14:foregroundMark x1="34783" y1="41772" x2="34783" y2="74684"/>
                        <a14:foregroundMark x1="20924" y1="45570" x2="21196" y2="77215"/>
                        <a14:foregroundMark x1="7065" y1="41772" x2="7337" y2="79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58" y="5223904"/>
            <a:ext cx="3505200" cy="752475"/>
          </a:xfrm>
          <a:prstGeom prst="rect">
            <a:avLst/>
          </a:prstGeom>
          <a:noFill/>
          <a:ln>
            <a:noFill/>
          </a:ln>
          <a:effectLst>
            <a:glow rad="406400">
              <a:srgbClr val="ECF571">
                <a:alpha val="5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>
            <a:hlinkClick r:id="" action="ppaction://noaction">
              <a:snd r:embed="rId5" name="Смех Бармалея.wav"/>
            </a:hlinkClick>
          </p:cNvPr>
          <p:cNvSpPr/>
          <p:nvPr/>
        </p:nvSpPr>
        <p:spPr>
          <a:xfrm>
            <a:off x="1735997" y="4077072"/>
            <a:ext cx="612720" cy="576000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7" name="Волшебство быстро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6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hlinkClick r:id="" action="ppaction://noaction">
              <a:snd r:embed="rId2" name="волшебство.wav"/>
            </a:hlinkClick>
          </p:cNvPr>
          <p:cNvSpPr/>
          <p:nvPr/>
        </p:nvSpPr>
        <p:spPr>
          <a:xfrm>
            <a:off x="0" y="-13864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26" y="4502169"/>
            <a:ext cx="1362219" cy="1791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hlinkClick r:id="" action="ppaction://noaction">
              <a:snd r:embed="rId2" name="волшебство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6" y="840222"/>
            <a:ext cx="2140662" cy="2386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921">
            <a:off x="2040623" y="4641648"/>
            <a:ext cx="2333355" cy="1716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97059"/>
            <a:ext cx="1503160" cy="1787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17">
            <a:off x="6873167" y="2157251"/>
            <a:ext cx="1081019" cy="809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228615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49" y="4601318"/>
            <a:ext cx="1666851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3434" y="3052993"/>
            <a:ext cx="3240725" cy="955099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>
                <a:gd name="adj" fmla="val 82645"/>
              </a:avLst>
            </a:prstTxWarp>
            <a:spAutoFit/>
            <a:scene3d>
              <a:camera prst="orthographicFront"/>
              <a:lightRig rig="threePt" dir="t"/>
            </a:scene3d>
            <a:sp3d extrusionH="171450" contourW="6350">
              <a:bevelT w="120650" h="50800"/>
              <a:contourClr>
                <a:srgbClr val="92D050"/>
              </a:contourClr>
            </a:sp3d>
          </a:bodyPr>
          <a:lstStyle/>
          <a:p>
            <a:r>
              <a:rPr lang="ru-RU" sz="44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С</a:t>
            </a:r>
            <a:r>
              <a:rPr lang="ru-RU" sz="40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ПАСИБО</a:t>
            </a:r>
            <a:r>
              <a:rPr lang="ru-RU" sz="4400" b="1" spc="50" dirty="0" smtClean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00B0F0"/>
                </a:solidFill>
                <a:effectLst>
                  <a:glow rad="596900">
                    <a:srgbClr val="00B0F0">
                      <a:alpha val="30000"/>
                    </a:srgbClr>
                  </a:glow>
                </a:effectLst>
                <a:latin typeface="Comic Sans MS" panose="030F0702030302020204" pitchFamily="66" charset="0"/>
              </a:rPr>
              <a:t>!</a:t>
            </a:r>
            <a:endParaRPr lang="ru-RU" sz="4400" b="1" spc="50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00B0F0"/>
              </a:solidFill>
              <a:effectLst>
                <a:glow rad="596900">
                  <a:srgbClr val="00B0F0">
                    <a:alpha val="3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3353" y="4811783"/>
            <a:ext cx="3585986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59" y="4847469"/>
            <a:ext cx="3410409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837" y="-495259"/>
            <a:ext cx="3585986" cy="21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4" b="100000" l="0" r="99470">
                        <a14:foregroundMark x1="39223" y1="53156" x2="42049" y2="64452"/>
                        <a14:foregroundMark x1="64664" y1="82724" x2="72792" y2="73754"/>
                        <a14:foregroundMark x1="73145" y1="77741" x2="69965" y2="92691"/>
                        <a14:foregroundMark x1="82509" y1="72757" x2="84452" y2="59468"/>
                        <a14:foregroundMark x1="77562" y1="45847" x2="77562" y2="39203"/>
                        <a14:foregroundMark x1="34806" y1="66113" x2="41519" y2="69435"/>
                        <a14:foregroundMark x1="23675" y1="64452" x2="23145" y2="71096"/>
                        <a14:foregroundMark x1="32155" y1="13953" x2="33569" y2="17276"/>
                        <a14:foregroundMark x1="36572" y1="18272" x2="36926" y2="8970"/>
                        <a14:foregroundMark x1="71908" y1="2990" x2="72261" y2="12292"/>
                        <a14:foregroundMark x1="75442" y1="13953" x2="76325" y2="17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642" y="-353188"/>
            <a:ext cx="3585986" cy="204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6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0781" y="476672"/>
            <a:ext cx="86409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Интернет-источники:</a:t>
            </a:r>
            <a:r>
              <a:rPr lang="ru-RU" sz="2000" b="1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b="1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err="1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Бармалей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www.livemaster.ru/item/11667611-kukly-igrushki-perchatochnaya-kukla-barmalej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Клетка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st.depositphotos.com/1000674/1867/v/950/depositphotos_18676573-Cylindrical-cage-for-birds.jpg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Песок</a:t>
            </a:r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ru.depositphotos.com/20967141/stock-illustration-seamless-sand.html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Замок и ключ 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www.dumka.ru/products_pictures/362015.jpg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dvamolotka.ru/post/11947-dizaynerskaya-odezhda-dlya-vashih-sten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na4alo.ru/p/574652333.jpg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Звездное небо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ru.freepik.com/free-photo/texture-background-sky-graphic-star-night_669372.htm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Треугольник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http://en.ela.mobi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Капли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/>
              </a:rPr>
              <a:t>img1.liveinternet.ru/images/attach/c/6/93/377/93377827_formuy_kapli.jpg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Зонтик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/>
              </a:rPr>
              <a:t>thumb101.shutterstock.com/display_pic_with_logo/2962207/361966517.jpg</a:t>
            </a:r>
            <a:endParaRPr lang="ru-RU" sz="1600" dirty="0" smtClean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Бубен шаманский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/>
              </a:rPr>
              <a:t>www.suveni.ru/images/catalog/item/57-10-0007.jpg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фон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/>
              </a:rPr>
              <a:t>ru.clipart.me/premium-backgrounds-textures/vector-mountains-forest-background-texture-seamless-pattern-228589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Дятел  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http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/>
              </a:rPr>
              <a:t>supercook.ru/skazki/skazki-173.html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 осенний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/>
              </a:rPr>
              <a:t>st.depositphotos.com/1947689/3004/v/110/depositphotos_30042549-Fall-forest-seamless-background.jpg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Звуки: Треугольник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/>
              </a:rPr>
              <a:t>http://wizardsound.ru/30-track-30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Металлофон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xmusic.site/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/>
              </a:rPr>
              <a:t>металлофон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Капли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/>
              </a:rPr>
              <a:t>www.podst.ru/pix/user_files/2/9231/kapli.mp3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шаманский бубен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xmusic.site/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2"/>
              </a:rPr>
              <a:t>звуки бубна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Дятел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3"/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3"/>
              </a:rPr>
              <a:t>noisefx.ru/post/8470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Смех </a:t>
            </a:r>
            <a:r>
              <a:rPr lang="en-US" sz="1600" dirty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4"/>
              </a:rPr>
              <a:t>http://muzofon.org/search</a:t>
            </a:r>
            <a:r>
              <a:rPr lang="en-US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4"/>
              </a:rPr>
              <a:t>/</a:t>
            </a:r>
            <a:r>
              <a:rPr lang="ru-RU" sz="1600" dirty="0" smtClean="0">
                <a:solidFill>
                  <a:schemeClr val="bg1"/>
                </a:solidFill>
                <a:effectLst>
                  <a:glow rad="469900">
                    <a:schemeClr val="bg1">
                      <a:alpha val="24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bg1"/>
              </a:solidFill>
              <a:effectLst>
                <a:glow rad="469900">
                  <a:schemeClr val="bg1">
                    <a:alpha val="24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717">
            <a:off x="6824579" y="5497518"/>
            <a:ext cx="1174056" cy="879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78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4149">
            <a:off x="5281031" y="2212968"/>
            <a:ext cx="2919077" cy="2432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Picture 3" descr="C:\Users\1\Desktop\Проект Свойства звука\0_68df9_86b663ae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4966" y="-1611561"/>
            <a:ext cx="6858000" cy="1008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4426368" y="4566948"/>
            <a:ext cx="3456383" cy="1728192"/>
            <a:chOff x="3132443" y="3495508"/>
            <a:chExt cx="2156167" cy="1102439"/>
          </a:xfrm>
        </p:grpSpPr>
        <p:pic>
          <p:nvPicPr>
            <p:cNvPr id="4" name="Рисунок 3">
              <a:hlinkClick r:id="" action="ppaction://noaction">
                <a:snd r:embed="rId4" name="крокодил барабан w.wav"/>
              </a:hlinkClick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918" y="3924110"/>
              <a:ext cx="379692" cy="594624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" name="Рисунок 4">
              <a:hlinkClick r:id="" action="ppaction://noaction">
                <a:snd r:embed="rId7" name="лев барабан w.wav"/>
              </a:hlinkClick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647" y="3898357"/>
              <a:ext cx="499991" cy="663707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" name="Рисунок 5">
              <a:hlinkClick r:id="" action="ppaction://noaction">
                <a:snd r:embed="rId10" name="ёжик барабан w.wav"/>
              </a:hlinkClick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443" y="3778600"/>
              <a:ext cx="482522" cy="683287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Рисунок 6">
              <a:hlinkClick r:id="" action="ppaction://noaction">
                <a:snd r:embed="rId12" name="черепаха барабан w.wav"/>
              </a:hlinkClick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4965" y="4039916"/>
              <a:ext cx="637060" cy="558031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Рисунок 7">
              <a:hlinkClick r:id="" action="ppaction://noaction">
                <a:snd r:embed="rId14" name="бабочка барабан w.wav"/>
              </a:hlinkClick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56624">
              <a:off x="3941164" y="3495508"/>
              <a:ext cx="550852" cy="491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1279720" y="69106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rebuchet MS" pitchFamily="34" charset="0"/>
              </a:rPr>
              <a:t>Рабочая тетрадь </a:t>
            </a:r>
          </a:p>
          <a:p>
            <a:pPr algn="ctr"/>
            <a:r>
              <a:rPr lang="ru-RU" sz="2400" b="1" i="1" dirty="0" smtClean="0">
                <a:latin typeface="Trebuchet MS" pitchFamily="34" charset="0"/>
              </a:rPr>
              <a:t>«Моя ритмическая азбука»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945273" y="2010733"/>
            <a:ext cx="4280696" cy="2947989"/>
            <a:chOff x="945273" y="2010733"/>
            <a:chExt cx="4280696" cy="294798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273" y="2010733"/>
              <a:ext cx="4280696" cy="2947989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Рисунок 11">
              <a:hlinkClick r:id="" action="ppaction://noaction">
                <a:snd r:embed="rId7" name="лев барабан w.wav"/>
              </a:hlinkClick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8309" y="2310975"/>
              <a:ext cx="443771" cy="576064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3" name="Рисунок 12">
              <a:hlinkClick r:id="" action="ppaction://noaction">
                <a:snd r:embed="rId10" name="ёжик барабан w.wav"/>
              </a:hlinkClick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80" y="2296650"/>
              <a:ext cx="392946" cy="544148"/>
            </a:xfrm>
            <a:prstGeom prst="rect">
              <a:avLst/>
            </a:prstGeom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051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525137" y="2400928"/>
            <a:ext cx="5832648" cy="33356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60872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872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25778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5148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52" y="2546920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900" y="3657769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04" y="5009933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71" y="4930515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54" y="3769154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455096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1" y="5058743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0941" y="48303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238" y="5292657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256" y="3471572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39" y="33610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2" y="422508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9" y="5188096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8" y="398176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01" y="4241655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86" y="3555713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7024" y="332656"/>
            <a:ext cx="81594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                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«Следопыт»</a:t>
            </a: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Посмотри, как перепутались следы!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К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то же их оставил? Как ты думаешь, что нужно сделать, чтобы понять, сколько здесь дорожек?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Посчитай, сколько следов на каждой дорожке! </a:t>
            </a:r>
          </a:p>
        </p:txBody>
      </p:sp>
      <p:pic>
        <p:nvPicPr>
          <p:cNvPr id="30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400864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15182"/>
            <a:ext cx="1907705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8" y="4978948"/>
            <a:ext cx="1907705" cy="18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4938427"/>
            <a:ext cx="2039164" cy="19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4" y="4961419"/>
            <a:ext cx="2078370" cy="18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3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-13864"/>
            <a:ext cx="91440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2" descr="C:\Users\Ольга\Desktop\БАРМАЛЕЙ\7.jpg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36" l="2381" r="97619">
                        <a14:foregroundMark x1="40714" y1="23393" x2="37381" y2="24821"/>
                        <a14:foregroundMark x1="51667" y1="24286" x2="52857" y2="25179"/>
                        <a14:foregroundMark x1="61429" y1="26071" x2="64762" y2="26071"/>
                        <a14:foregroundMark x1="64762" y1="36786" x2="57857" y2="40536"/>
                        <a14:foregroundMark x1="58571" y1="41964" x2="58571" y2="43929"/>
                        <a14:foregroundMark x1="44286" y1="19643" x2="43571" y2="21607"/>
                        <a14:backgroundMark x1="27619" y1="66786" x2="30000" y2="82500"/>
                        <a14:backgroundMark x1="47619" y1="71071" x2="47857" y2="76071"/>
                        <a14:backgroundMark x1="31667" y1="80893" x2="32857" y2="84821"/>
                        <a14:backgroundMark x1="60238" y1="41786" x2="63810" y2="41071"/>
                        <a14:backgroundMark x1="39286" y1="20000" x2="42619" y2="20893"/>
                        <a14:backgroundMark x1="67857" y1="24286" x2="65000" y2="26071"/>
                        <a14:backgroundMark x1="16429" y1="93750" x2="27857" y2="97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2948">
            <a:off x="5886908" y="1894246"/>
            <a:ext cx="3047704" cy="40636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3648" y="2446307"/>
            <a:ext cx="5832648" cy="333566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60872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872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2" y="2577824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75148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52" y="2546920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95" y="3492187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99" y="4763553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71" y="4930515"/>
            <a:ext cx="324000" cy="3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54" y="3769154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455096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417" y1="41379" x2="13542" y2="62069"/>
                        <a14:foregroundMark x1="62500" y1="27586" x2="62500" y2="68966"/>
                        <a14:foregroundMark x1="82292" y1="27586" x2="84375" y2="5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1" y="5058743"/>
            <a:ext cx="648072" cy="195772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9268" y="47172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6238" y="5292657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3256" y="3471572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39" y="3361091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82" y="4225089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03" b="100000" l="0" r="100000">
                        <a14:foregroundMark x1="51190" y1="59459" x2="57143" y2="78378"/>
                        <a14:foregroundMark x1="79762" y1="51351" x2="84524" y2="5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29" y="5188096"/>
            <a:ext cx="595244" cy="262191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78" y="3981769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01" y="4241655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64" b="100000" l="0" r="100000">
                        <a14:foregroundMark x1="19178" y1="23077" x2="30137" y2="6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86" y="3555713"/>
            <a:ext cx="582740" cy="311327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33">
            <a:hlinkClick r:id="" action="ppaction://noaction">
              <a:snd r:embed="rId15" name="крокодил барабан w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12" y="2907547"/>
            <a:ext cx="1428760" cy="1879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Рисунок 34">
            <a:hlinkClick r:id="" action="ppaction://noaction">
              <a:snd r:embed="rId18" name="лев барабан w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76" y="2920056"/>
            <a:ext cx="1975273" cy="2201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hlinkClick r:id="" action="ppaction://noaction">
              <a:snd r:embed="rId21" name="черепаха барабан w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39" y="3899573"/>
            <a:ext cx="2250232" cy="165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>
            <a:hlinkClick r:id="" action="ppaction://noaction">
              <a:snd r:embed="rId23" name="ёжик барабан w.wav"/>
            </a:hlinkClick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486" y="2425171"/>
            <a:ext cx="1420269" cy="1688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4073">
            <a:off x="802583" y="457633"/>
            <a:ext cx="1259253" cy="9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316" flipV="1">
            <a:off x="6432597" y="3314685"/>
            <a:ext cx="272952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896" b="100000" l="1707" r="100000">
                        <a14:foregroundMark x1="5121" y1="11132" x2="6401" y2="76067"/>
                        <a14:foregroundMark x1="8393" y1="10946" x2="8535" y2="79592"/>
                        <a14:foregroundMark x1="10242" y1="39332" x2="10100" y2="88312"/>
                        <a14:foregroundMark x1="15220" y1="10019" x2="15078" y2="78479"/>
                        <a14:foregroundMark x1="22048" y1="10761" x2="21479" y2="82004"/>
                        <a14:foregroundMark x1="29161" y1="9462" x2="28734" y2="82746"/>
                        <a14:foregroundMark x1="29730" y1="50464" x2="29445" y2="82560"/>
                        <a14:foregroundMark x1="35135" y1="12430" x2="35135" y2="71614"/>
                        <a14:foregroundMark x1="38691" y1="8349" x2="38549" y2="75696"/>
                        <a14:foregroundMark x1="42817" y1="8720" x2="43101" y2="16698"/>
                        <a14:foregroundMark x1="45519" y1="13173" x2="72831" y2="12801"/>
                        <a14:foregroundMark x1="50498" y1="9091" x2="50640" y2="70872"/>
                        <a14:foregroundMark x1="58464" y1="36364" x2="57326" y2="56401"/>
                        <a14:foregroundMark x1="58037" y1="49907" x2="58606" y2="80148"/>
                        <a14:foregroundMark x1="87909" y1="38404" x2="88336" y2="73840"/>
                        <a14:foregroundMark x1="91607" y1="10390" x2="92034" y2="75139"/>
                        <a14:foregroundMark x1="93314" y1="40631" x2="93314" y2="74397"/>
                        <a14:foregroundMark x1="78378" y1="72727" x2="78378" y2="87570"/>
                        <a14:foregroundMark x1="72546" y1="57514" x2="72831" y2="8720"/>
                        <a14:foregroundMark x1="65007" y1="12616" x2="65292" y2="24119"/>
                        <a14:foregroundMark x1="75249" y1="13544" x2="87055" y2="11688"/>
                        <a14:foregroundMark x1="84068" y1="12616" x2="83926" y2="83488"/>
                        <a14:foregroundMark x1="8108" y1="12430" x2="6259" y2="11317"/>
                        <a14:backgroundMark x1="10526" y1="14657" x2="11238" y2="80148"/>
                        <a14:backgroundMark x1="13798" y1="44527" x2="13656" y2="67718"/>
                        <a14:backgroundMark x1="6117" y1="12430" x2="7397" y2="77922"/>
                        <a14:backgroundMark x1="11949" y1="13915" x2="12091" y2="79221"/>
                        <a14:backgroundMark x1="43101" y1="15028" x2="42817" y2="15028"/>
                        <a14:backgroundMark x1="49644" y1="41187" x2="50071" y2="84601"/>
                        <a14:backgroundMark x1="66856" y1="14842" x2="66856" y2="74954"/>
                        <a14:backgroundMark x1="74111" y1="47681" x2="74111" y2="67904"/>
                        <a14:backgroundMark x1="77098" y1="44527" x2="76956" y2="67161"/>
                        <a14:backgroundMark x1="90185" y1="44156" x2="90185" y2="64750"/>
                        <a14:backgroundMark x1="30441" y1="10946" x2="33997" y2="11132"/>
                        <a14:backgroundMark x1="36700" y1="10204" x2="37411" y2="11132"/>
                        <a14:backgroundMark x1="18350" y1="11132" x2="20341" y2="11132"/>
                        <a14:backgroundMark x1="13229" y1="10946" x2="14083" y2="11132"/>
                        <a14:backgroundMark x1="10526" y1="10390" x2="10526" y2="10390"/>
                        <a14:backgroundMark x1="69701" y1="11874" x2="74680" y2="10946"/>
                        <a14:backgroundMark x1="66856" y1="10761" x2="66999" y2="11503"/>
                        <a14:backgroundMark x1="77098" y1="10761" x2="77525" y2="11503"/>
                        <a14:backgroundMark x1="80228" y1="10761" x2="81223" y2="10761"/>
                        <a14:backgroundMark x1="85491" y1="10946" x2="86629" y2="10946"/>
                        <a14:backgroundMark x1="48649" y1="71800" x2="49075" y2="85158"/>
                        <a14:backgroundMark x1="68137" y1="73098" x2="68137" y2="84416"/>
                        <a14:backgroundMark x1="75533" y1="73469" x2="75676" y2="83488"/>
                        <a14:backgroundMark x1="82646" y1="74026" x2="82504" y2="81818"/>
                        <a14:backgroundMark x1="82788" y1="41744" x2="82788" y2="13544"/>
                        <a14:backgroundMark x1="12233" y1="7421" x2="12233" y2="8349"/>
                        <a14:backgroundMark x1="11949" y1="79406" x2="11949" y2="81818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5" y="1340768"/>
            <a:ext cx="6706474" cy="4760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239" b="100000" l="0" r="9842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9617">
            <a:off x="7995227" y="3601712"/>
            <a:ext cx="12096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" y="4650868"/>
            <a:ext cx="1400864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350" y="4650868"/>
            <a:ext cx="1743618" cy="224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27755" y="174396"/>
            <a:ext cx="5747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Comic Sans MS" pitchFamily="66" charset="0"/>
              </a:rPr>
              <a:t>З</a:t>
            </a:r>
            <a:r>
              <a:rPr lang="ru-RU" sz="2800" b="1" dirty="0" smtClean="0">
                <a:latin typeface="Comic Sans MS" pitchFamily="66" charset="0"/>
              </a:rPr>
              <a:t>лой браконьер </a:t>
            </a:r>
            <a:r>
              <a:rPr lang="ru-RU" sz="2800" b="1" dirty="0" err="1" smtClean="0">
                <a:latin typeface="Comic Sans MS" pitchFamily="66" charset="0"/>
              </a:rPr>
              <a:t>Бармалей</a:t>
            </a:r>
            <a:r>
              <a:rPr lang="ru-RU" sz="2800" b="1" dirty="0" smtClean="0">
                <a:latin typeface="Comic Sans MS" pitchFamily="66" charset="0"/>
              </a:rPr>
              <a:t> запер наших друзей в клетке!</a:t>
            </a:r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42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218" y="4978948"/>
            <a:ext cx="2013542" cy="18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55" y="4938427"/>
            <a:ext cx="2039164" cy="19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Ольга\Desktop\БАРМАЛЕЙ\трава.jp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626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34" y="4961419"/>
            <a:ext cx="2078370" cy="189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8" b="100000" l="0" r="100000">
                        <a14:foregroundMark x1="89933" y1="58602" x2="93289" y2="70968"/>
                        <a14:foregroundMark x1="65772" y1="94086" x2="80537" y2="82796"/>
                        <a14:foregroundMark x1="82550" y1="87097" x2="91275" y2="73656"/>
                        <a14:foregroundMark x1="73154" y1="93548" x2="73154" y2="93548"/>
                        <a14:foregroundMark x1="73154" y1="93548" x2="81879" y2="8709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0014">
            <a:off x="6663737" y="4368689"/>
            <a:ext cx="1419225" cy="1771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3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-252536" y="0"/>
            <a:ext cx="9396536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Ольга\Desktop\БАРМАЛЕЙ\7.jpg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36" l="2381" r="97619">
                        <a14:foregroundMark x1="40714" y1="23393" x2="37381" y2="24821"/>
                        <a14:foregroundMark x1="51667" y1="24286" x2="52857" y2="25179"/>
                        <a14:foregroundMark x1="61429" y1="26071" x2="64762" y2="26071"/>
                        <a14:foregroundMark x1="64762" y1="36786" x2="57857" y2="40536"/>
                        <a14:foregroundMark x1="58571" y1="41964" x2="58571" y2="43929"/>
                        <a14:foregroundMark x1="44286" y1="19643" x2="43571" y2="21607"/>
                        <a14:backgroundMark x1="27619" y1="66786" x2="30000" y2="82500"/>
                        <a14:backgroundMark x1="47619" y1="71071" x2="47857" y2="76071"/>
                        <a14:backgroundMark x1="31667" y1="80893" x2="32857" y2="84821"/>
                        <a14:backgroundMark x1="60238" y1="41786" x2="63810" y2="41071"/>
                        <a14:backgroundMark x1="39286" y1="20000" x2="42619" y2="20893"/>
                        <a14:backgroundMark x1="67857" y1="24286" x2="65000" y2="26071"/>
                        <a14:backgroundMark x1="16429" y1="93750" x2="27857" y2="97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2" y="536517"/>
            <a:ext cx="4000500" cy="53340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hlinkClick r:id="" action="ppaction://noaction">
              <a:snd r:embed="rId4" name="Смех Бармалея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9" b="100000" l="0" r="98425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9617">
            <a:off x="3101268" y="1615714"/>
            <a:ext cx="2137945" cy="225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hlinkClick r:id="" action="ppaction://noaction">
              <a:snd r:embed="rId4" name="Смех Бармалея.wav"/>
            </a:hlinkClick>
          </p:cNvPr>
          <p:cNvSpPr txBox="1"/>
          <p:nvPr/>
        </p:nvSpPr>
        <p:spPr>
          <a:xfrm>
            <a:off x="5399856" y="889843"/>
            <a:ext cx="3041423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520700" dir="8100000" sx="147000" sy="147000" kx="1300200" algn="ctr" rotWithShape="0">
                    <a:prstClr val="black">
                      <a:alpha val="24000"/>
                    </a:prstClr>
                  </a:outerShdw>
                </a:effectLst>
                <a:latin typeface="Comic Sans MS" pitchFamily="66" charset="0"/>
              </a:rPr>
              <a:t>Никто не сможет получить этот ключ, если не отгадает волшебные заклинания! </a:t>
            </a:r>
          </a:p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60007" dist="520700" dir="8100000" sx="147000" sy="147000" kx="1300200" algn="ctr" rotWithShape="0">
                    <a:prstClr val="black">
                      <a:alpha val="24000"/>
                    </a:prstClr>
                  </a:outerShdw>
                </a:effectLst>
                <a:latin typeface="Comic Sans MS" pitchFamily="66" charset="0"/>
              </a:rPr>
              <a:t>Ха-ха-ха!</a:t>
            </a: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60007" dist="520700" dir="8100000" sx="147000" sy="147000" kx="1300200" algn="ctr" rotWithShape="0">
                  <a:prstClr val="black">
                    <a:alpha val="24000"/>
                  </a:prst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0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764" y="25368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3861" y1="23125" x2="23762" y2="61875"/>
                        <a14:foregroundMark x1="8911" y1="58125" x2="8911" y2="94375"/>
                        <a14:foregroundMark x1="34653" y1="48750" x2="38614" y2="69375"/>
                        <a14:foregroundMark x1="8911" y1="17500" x2="5941" y2="20000"/>
                        <a14:backgroundMark x1="5941" y1="29375" x2="5941" y2="36250"/>
                        <a14:backgroundMark x1="49505" y1="18125" x2="86139" y2="69375"/>
                        <a14:backgroundMark x1="49505" y1="81250" x2="78218" y2="68125"/>
                        <a14:backgroundMark x1="14851" y1="8125" x2="76238" y2="16250"/>
                        <a14:backgroundMark x1="89109" y1="74375" x2="70297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89" y="25749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19" action="ppaction://hlinksldjump">
              <a:snd r:embed="rId20" name="chimes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7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>
              <a:snd r:embed="rId2" name="chimes.wav"/>
            </a:hlinkClick>
          </p:cNvPr>
          <p:cNvSpPr/>
          <p:nvPr/>
        </p:nvSpPr>
        <p:spPr>
          <a:xfrm>
            <a:off x="-108520" y="5392"/>
            <a:ext cx="9266523" cy="6858000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1" name="Picture 3">
            <a:hlinkClick r:id="" action="ppaction://noaction">
              <a:snd r:embed="rId5" name="Треуг Ч-Ё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963" flipH="1">
            <a:off x="963390" y="884475"/>
            <a:ext cx="2752725" cy="676275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7" name="Треуг Б-К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8344">
            <a:off x="665611" y="5434087"/>
            <a:ext cx="2752725" cy="685800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9" name="Треуг Ё-Ё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916" y="898762"/>
            <a:ext cx="2371725" cy="64770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" action="ppaction://noaction">
              <a:snd r:embed="rId11" name="Треуг К-Б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73">
            <a:off x="5678788" y="5718499"/>
            <a:ext cx="2857500" cy="695325"/>
          </a:xfrm>
          <a:prstGeom prst="rect">
            <a:avLst/>
          </a:prstGeom>
          <a:noFill/>
          <a:ln>
            <a:noFill/>
          </a:ln>
          <a:effectLst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://vividwebstudios.com/grow/music_instruments/triangle-instrument-large.png">
            <a:hlinkClick r:id="" action="ppaction://noaction">
              <a:snd r:embed="rId5" name="Треуг Ч-Ё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00" b="98667" l="0" r="99500"/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979">
            <a:off x="3479562" y="2306128"/>
            <a:ext cx="2239802" cy="223980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верх 7">
            <a:hlinkClick r:id="rId15" action="ppaction://hlinksldjump">
              <a:snd r:embed="rId16" name="Волшебство быстро.wav"/>
            </a:hlinkClick>
          </p:cNvPr>
          <p:cNvSpPr/>
          <p:nvPr/>
        </p:nvSpPr>
        <p:spPr>
          <a:xfrm>
            <a:off x="1727032" y="2492896"/>
            <a:ext cx="61272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1727032" y="4077072"/>
            <a:ext cx="612720" cy="576000"/>
          </a:xfrm>
          <a:prstGeom prst="downArrow">
            <a:avLst/>
          </a:prstGeom>
          <a:solidFill>
            <a:srgbClr val="DC52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>
            <a:hlinkClick r:id="" action="ppaction://noaction">
              <a:snd r:embed="rId17" name="Смех Бармалея.wav"/>
            </a:hlinkClick>
          </p:cNvPr>
          <p:cNvSpPr/>
          <p:nvPr/>
        </p:nvSpPr>
        <p:spPr>
          <a:xfrm>
            <a:off x="6568129" y="4077072"/>
            <a:ext cx="612000" cy="576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" action="ppaction://noaction">
              <a:snd r:embed="rId2" name="arrow.wav"/>
            </a:hlinkClick>
          </p:cNvPr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na4alo.ru/p/574652333.jpg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23">
            <a:off x="2051720" y="342099"/>
            <a:ext cx="5040560" cy="631004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32113"/>
            <a:ext cx="1905000" cy="3133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3861" y1="23125" x2="23762" y2="61875"/>
                        <a14:foregroundMark x1="8911" y1="58125" x2="8911" y2="94375"/>
                        <a14:foregroundMark x1="34653" y1="48750" x2="38614" y2="69375"/>
                        <a14:foregroundMark x1="8911" y1="17500" x2="5941" y2="20000"/>
                        <a14:backgroundMark x1="5941" y1="29375" x2="5941" y2="36250"/>
                        <a14:backgroundMark x1="49505" y1="18125" x2="86139" y2="69375"/>
                        <a14:backgroundMark x1="49505" y1="81250" x2="78218" y2="68125"/>
                        <a14:backgroundMark x1="14851" y1="8125" x2="76238" y2="16250"/>
                        <a14:backgroundMark x1="89109" y1="74375" x2="70297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89" y="2574975"/>
            <a:ext cx="9620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90000" y1="9938" x2="97000" y2="73913"/>
                        <a14:foregroundMark x1="94000" y1="8696" x2="93000" y2="15528"/>
                        <a14:backgroundMark x1="61000" y1="13665" x2="34000" y2="8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59908"/>
            <a:ext cx="95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59908"/>
            <a:ext cx="9429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accent2">
                <a:lumMod val="60000"/>
                <a:lumOff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>
            <a:hlinkClick r:id="rId15" action="ppaction://hlinksldjump">
              <a:snd r:embed="rId16" name="chimes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75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0" y="819338"/>
            <a:ext cx="1031764" cy="11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0" y="903675"/>
            <a:ext cx="1064892" cy="11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73" y="4581127"/>
            <a:ext cx="1091261" cy="123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" action="ppaction://noaction">
              <a:snd r:embed="rId2" name="arrow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34" y="4699255"/>
            <a:ext cx="1082790" cy="11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4" y="12652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>
            <a:hlinkClick r:id="" action="ppaction://noaction">
              <a:snd r:embed="rId5" name="Капли Ё-Б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907" y1="9402" x2="5573" y2="79487"/>
                        <a14:foregroundMark x1="30650" y1="8547" x2="26316" y2="76923"/>
                        <a14:foregroundMark x1="51084" y1="10256" x2="47678" y2="79487"/>
                        <a14:foregroundMark x1="70588" y1="32479" x2="68421" y2="83761"/>
                        <a14:foregroundMark x1="89474" y1="36752" x2="87926" y2="87179"/>
                        <a14:backgroundMark x1="62539" y1="17094" x2="90402" y2="23077"/>
                        <a14:backgroundMark x1="58514" y1="17094" x2="61610" y2="29915"/>
                        <a14:backgroundMark x1="42724" y1="12821" x2="42724" y2="40171"/>
                        <a14:backgroundMark x1="17647" y1="12821" x2="22910" y2="29915"/>
                        <a14:backgroundMark x1="7121" y1="11111" x2="3096" y2="27350"/>
                        <a14:backgroundMark x1="22291" y1="35897" x2="22291" y2="44444"/>
                        <a14:backgroundMark x1="66254" y1="35897" x2="63158" y2="44444"/>
                        <a14:backgroundMark x1="3096" y1="27350" x2="3096" y2="44444"/>
                        <a14:backgroundMark x1="18885" y1="41880" x2="20743" y2="84615"/>
                        <a14:backgroundMark x1="39938" y1="40171" x2="41486" y2="79487"/>
                        <a14:backgroundMark x1="61920" y1="46154" x2="60372" y2="98291"/>
                        <a14:backgroundMark x1="18266" y1="82906" x2="24768" y2="94017"/>
                        <a14:backgroundMark x1="39319" y1="84615" x2="39938" y2="97436"/>
                        <a14:backgroundMark x1="81115" y1="52137" x2="79876" y2="90598"/>
                        <a14:backgroundMark x1="1548" y1="48718" x2="310" y2="64103"/>
                        <a14:backgroundMark x1="1548" y1="84615" x2="4025" y2="94872"/>
                        <a14:backgroundMark x1="26625" y1="94872" x2="38080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46" y="4797151"/>
            <a:ext cx="2414098" cy="682798"/>
          </a:xfrm>
          <a:prstGeom prst="rect">
            <a:avLst/>
          </a:prstGeom>
          <a:ln>
            <a:noFill/>
          </a:ln>
          <a:effectLst>
            <a:glow rad="914400">
              <a:schemeClr val="tx1">
                <a:lumMod val="75000"/>
                <a:lumOff val="25000"/>
                <a:alpha val="40000"/>
              </a:schemeClr>
            </a:glow>
            <a:outerShdw blurRad="292100" dist="139700" dir="2700000" sx="79000" sy="79000" algn="tl" rotWithShape="0">
              <a:schemeClr val="accent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>
            <a:hlinkClick r:id="" action="ppaction://noaction">
              <a:snd r:embed="rId8" name="Капли Б-Б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09" b="96522" l="264" r="99208">
                        <a14:foregroundMark x1="24538" y1="40870" x2="24011" y2="86957"/>
                        <a14:foregroundMark x1="41161" y1="34783" x2="40369" y2="80870"/>
                        <a14:foregroundMark x1="23747" y1="34783" x2="22427" y2="43478"/>
                        <a14:foregroundMark x1="7652" y1="11304" x2="3166" y2="53043"/>
                        <a14:foregroundMark x1="58311" y1="7826" x2="53562" y2="72174"/>
                        <a14:foregroundMark x1="74670" y1="35652" x2="70976" y2="72174"/>
                        <a14:foregroundMark x1="91821" y1="36522" x2="89182" y2="81739"/>
                        <a14:foregroundMark x1="91293" y1="33913" x2="89446" y2="41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32" y="980729"/>
            <a:ext cx="2823368" cy="720080"/>
          </a:xfrm>
          <a:prstGeom prst="rect">
            <a:avLst/>
          </a:prstGeom>
          <a:ln>
            <a:noFill/>
          </a:ln>
          <a:effectLst>
            <a:glow rad="1092200">
              <a:schemeClr val="tx1">
                <a:lumMod val="65000"/>
                <a:lumOff val="35000"/>
                <a:alpha val="43000"/>
              </a:schemeClr>
            </a:glow>
            <a:outerShdw blurRad="292100" dist="139700" dir="2700000" sx="59000" sy="59000" algn="tl" rotWithShape="0">
              <a:schemeClr val="accent1">
                <a:lumMod val="75000"/>
                <a:alpha val="6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>
            <a:hlinkClick r:id="" action="ppaction://noaction">
              <a:snd r:embed="rId11" name="Капли Ё-К быстро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460" l="0" r="100000">
                        <a14:foregroundMark x1="30769" y1="3540" x2="25846" y2="81416"/>
                        <a14:foregroundMark x1="10769" y1="5310" x2="7077" y2="77876"/>
                        <a14:foregroundMark x1="51077" y1="30088" x2="48923" y2="82301"/>
                        <a14:foregroundMark x1="71077" y1="33628" x2="71077" y2="84071"/>
                        <a14:foregroundMark x1="90769" y1="10619" x2="87385" y2="78761"/>
                        <a14:backgroundMark x1="5538" y1="3540" x2="1846" y2="35398"/>
                        <a14:backgroundMark x1="17846" y1="3540" x2="22462" y2="37168"/>
                        <a14:backgroundMark x1="39077" y1="9735" x2="43692" y2="29204"/>
                        <a14:backgroundMark x1="54462" y1="12389" x2="80308" y2="9735"/>
                        <a14:backgroundMark x1="95692" y1="6195" x2="98154" y2="37168"/>
                        <a14:backgroundMark x1="98154" y1="37168" x2="98154" y2="49558"/>
                        <a14:backgroundMark x1="78769" y1="52212" x2="80308" y2="61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53" y="4797151"/>
            <a:ext cx="2436471" cy="721471"/>
          </a:xfrm>
          <a:prstGeom prst="rect">
            <a:avLst/>
          </a:prstGeom>
          <a:ln>
            <a:noFill/>
          </a:ln>
          <a:effectLst>
            <a:glow rad="1079500">
              <a:schemeClr val="tx1">
                <a:lumMod val="65000"/>
                <a:lumOff val="35000"/>
                <a:alpha val="40000"/>
              </a:schemeClr>
            </a:glow>
            <a:outerShdw blurRad="292100" dist="139700" dir="2700000" sx="83000" sy="83000" algn="tl" rotWithShape="0">
              <a:schemeClr val="accent1">
                <a:lumMod val="75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hlinkClick r:id="" action="ppaction://noaction">
              <a:snd r:embed="rId11" name="Капли Ё-К быстро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47" y="2387651"/>
            <a:ext cx="2437210" cy="2293374"/>
          </a:xfrm>
          <a:prstGeom prst="rect">
            <a:avLst/>
          </a:prstGeom>
          <a:effectLst>
            <a:outerShdw blurRad="63500" dist="76200" dir="16200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>
            <a:hlinkClick r:id="" action="ppaction://noaction">
              <a:snd r:embed="rId16" name="Капли К-Ё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9119" y1="32759" x2="5975" y2="76724"/>
                        <a14:foregroundMark x1="3774" y1="83621" x2="5660" y2="88793"/>
                        <a14:foregroundMark x1="29245" y1="34483" x2="25786" y2="90517"/>
                        <a14:foregroundMark x1="48113" y1="16379" x2="44654" y2="87931"/>
                        <a14:foregroundMark x1="68553" y1="12931" x2="72013" y2="84483"/>
                        <a14:foregroundMark x1="89308" y1="13793" x2="88994" y2="88793"/>
                        <a14:foregroundMark x1="68239" y1="9483" x2="63836" y2="41379"/>
                        <a14:foregroundMark x1="94654" y1="73276" x2="94654" y2="87069"/>
                        <a14:foregroundMark x1="51258" y1="25000" x2="52516" y2="31897"/>
                        <a14:backgroundMark x1="2516" y1="16379" x2="4403" y2="33621"/>
                        <a14:backgroundMark x1="19497" y1="70690" x2="19182" y2="6897"/>
                        <a14:backgroundMark x1="25472" y1="9483" x2="37421" y2="19828"/>
                        <a14:backgroundMark x1="56918" y1="15517" x2="60692" y2="62931"/>
                        <a14:backgroundMark x1="75472" y1="6034" x2="79245" y2="45690"/>
                        <a14:backgroundMark x1="95283" y1="5172" x2="99371" y2="25862"/>
                        <a14:backgroundMark x1="59119" y1="75000" x2="59119" y2="56034"/>
                        <a14:backgroundMark x1="38050" y1="60345" x2="38050" y2="68103"/>
                        <a14:backgroundMark x1="83962" y1="41379" x2="83962" y2="41379"/>
                        <a14:backgroundMark x1="57233" y1="56034" x2="5786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9" y="1124745"/>
            <a:ext cx="2539561" cy="798148"/>
          </a:xfrm>
          <a:prstGeom prst="rect">
            <a:avLst/>
          </a:prstGeom>
          <a:ln>
            <a:noFill/>
          </a:ln>
          <a:effectLst>
            <a:glow rad="1092200">
              <a:schemeClr val="tx1">
                <a:lumMod val="65000"/>
                <a:lumOff val="35000"/>
                <a:alpha val="60000"/>
              </a:schemeClr>
            </a:glow>
            <a:outerShdw blurRad="50800" dist="38100" dir="13500000" sx="80000" sy="80000" algn="br" rotWithShape="0">
              <a:schemeClr val="accent1">
                <a:lumMod val="75000"/>
                <a:alpha val="4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верх 2">
            <a:hlinkClick r:id="rId19" action="ppaction://hlinksldjump">
              <a:snd r:embed="rId20" name="chimes.wav"/>
            </a:hlinkClick>
          </p:cNvPr>
          <p:cNvSpPr/>
          <p:nvPr/>
        </p:nvSpPr>
        <p:spPr>
          <a:xfrm flipV="1">
            <a:off x="1726860" y="4037129"/>
            <a:ext cx="612720" cy="576064"/>
          </a:xfrm>
          <a:prstGeom prst="upArrow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верх 3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>
            <a:off x="6568129" y="2492896"/>
            <a:ext cx="612000" cy="576064"/>
          </a:xfrm>
          <a:prstGeom prst="upArrow">
            <a:avLst/>
          </a:prstGeom>
          <a:solidFill>
            <a:srgbClr val="FFFF00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>
            <a:off x="6583535" y="4068724"/>
            <a:ext cx="612720" cy="57600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>
            <a:hlinkClick r:id="" action="ppaction://noaction">
              <a:snd r:embed="rId21" name="Смех Бармалея.wav"/>
            </a:hlinkClick>
          </p:cNvPr>
          <p:cNvSpPr/>
          <p:nvPr/>
        </p:nvSpPr>
        <p:spPr>
          <a:xfrm flipV="1">
            <a:off x="1726860" y="2456113"/>
            <a:ext cx="612000" cy="576000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2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178</Words>
  <Application>Microsoft Office PowerPoint</Application>
  <PresentationFormat>Экран (4:3)</PresentationFormat>
  <Paragraphs>33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Comic Sans MS</vt:lpstr>
      <vt:lpstr>Monotype Corsiva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Пользователь</cp:lastModifiedBy>
  <cp:revision>126</cp:revision>
  <cp:lastPrinted>2016-02-04T07:01:19Z</cp:lastPrinted>
  <dcterms:created xsi:type="dcterms:W3CDTF">2016-02-01T09:57:53Z</dcterms:created>
  <dcterms:modified xsi:type="dcterms:W3CDTF">2020-04-18T06:41:00Z</dcterms:modified>
</cp:coreProperties>
</file>