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72" r:id="rId4"/>
    <p:sldId id="259" r:id="rId5"/>
    <p:sldId id="260" r:id="rId6"/>
    <p:sldId id="261" r:id="rId7"/>
    <p:sldId id="262" r:id="rId8"/>
    <p:sldId id="268" r:id="rId9"/>
    <p:sldId id="271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3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1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97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20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6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5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5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6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3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4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51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87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0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2D8C-EE61-44BC-93C5-ABFF3E089DFE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B2D65A1-8294-4C73-A2DB-3B7CBD6D63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1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23S8Q_UE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z-color.ru/?s=%D0%B7%D0%B2%D1%83%D0%BA%D0%B8+%D0%BA%D0%B0%D0%BF%D0%B5%D0%BB%D0%B8" TargetMode="External"/><Relationship Id="rId4" Type="http://schemas.openxmlformats.org/officeDocument/2006/relationships/hyperlink" Target="http://www.clipartbest.com/water-dropletpng-clip-ar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H:\&#1052;&#1072;&#1084;&#1080;&#1085;&#1086;\&#1052;&#1091;&#1079;%20&#1076;&#1080;&#1076;&#1072;&#1082;&#1090;&#1080;&#1095;%20&#1088;&#1080;&#1090;&#1084;&#1080;&#1095;&#1085;&#1099;&#1077;%20&#1080;&#1075;&#1088;&#1099;%202017\&#1042;&#1077;&#1089;&#1077;&#1083;&#1099;&#1077;%20&#1082;&#1072;&#1087;&#1077;&#1083;&#1100;&#1082;&#1080;\&#1050;&#1040;&#1055;&#1045;&#1051;&#1068;&#1050;&#1048;-&#1055;&#1056;&#1059;&#1046;&#1048;&#1053;&#1050;&#1048;.%20&#1052;&#1091;&#1083;&#1100;&#1090;-&#1087;&#1077;&#1089;&#1077;&#1085;&#1082;&#1072;%20&#1074;&#1080;&#1076;&#1077;&#1086;%20&#1076;&#1083;&#1103;%20&#1076;&#1077;&#1090;&#1077;&#1081;.%20&#1053;&#1072;&#1096;&#1077;%20&#1074;&#1089;&#1105;!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 – дидактическая игра</a:t>
            </a:r>
            <a:br>
              <a:rPr lang="ru-RU" dirty="0" smtClean="0"/>
            </a:br>
            <a:r>
              <a:rPr lang="ru-RU" dirty="0" smtClean="0"/>
              <a:t>«Веселые капельки»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Игра на развитие ритма для детей старшего дошкольного </a:t>
            </a:r>
            <a:r>
              <a:rPr lang="ru-RU" sz="1400" dirty="0" smtClean="0"/>
              <a:t>возраста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5235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3234520" y="227141"/>
            <a:ext cx="3698542" cy="193344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Интернет ресурсы: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53" y="2620370"/>
            <a:ext cx="1151757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Развивающий канал на </a:t>
            </a:r>
            <a:r>
              <a:rPr lang="en-US" sz="2000" dirty="0" smtClean="0">
                <a:solidFill>
                  <a:srgbClr val="002060"/>
                </a:solidFill>
              </a:rPr>
              <a:t>YouTube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</a:rPr>
              <a:t>Развивайки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обучайки</a:t>
            </a:r>
            <a:r>
              <a:rPr lang="ru-RU" sz="2000" dirty="0" smtClean="0">
                <a:solidFill>
                  <a:srgbClr val="002060"/>
                </a:solidFill>
              </a:rPr>
              <a:t>. Наше все!»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www.youtube.com/watch?v=z223S8Q_UEc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2. </a:t>
            </a:r>
            <a:r>
              <a:rPr lang="ru-RU" dirty="0" smtClean="0">
                <a:solidFill>
                  <a:srgbClr val="002060"/>
                </a:solidFill>
              </a:rPr>
              <a:t>Рисунки </a:t>
            </a:r>
            <a:r>
              <a:rPr lang="en-US" dirty="0" smtClean="0">
                <a:solidFill>
                  <a:srgbClr val="002060"/>
                </a:solidFill>
              </a:rPr>
              <a:t>PNG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www.clipartbest.com/water-dropletpng-clip-art</a:t>
            </a:r>
            <a:r>
              <a:rPr lang="ru-RU" smtClean="0"/>
              <a:t>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3. Аудиофайл </a:t>
            </a:r>
          </a:p>
          <a:p>
            <a:r>
              <a:rPr lang="en-US" dirty="0" smtClean="0">
                <a:solidFill>
                  <a:srgbClr val="002060"/>
                </a:solidFill>
                <a:hlinkClick r:id="rId5"/>
              </a:rPr>
              <a:t>http</a:t>
            </a:r>
            <a:r>
              <a:rPr lang="en-US" dirty="0">
                <a:solidFill>
                  <a:srgbClr val="002060"/>
                </a:solidFill>
                <a:hlinkClick r:id="rId5"/>
              </a:rPr>
              <a:t>://muz-color.ru/?s=%D0%B7%D0%B2%D1%83%D0%BA%D0%B8+%</a:t>
            </a:r>
            <a:r>
              <a:rPr lang="en-US" dirty="0" smtClean="0">
                <a:solidFill>
                  <a:srgbClr val="002060"/>
                </a:solidFill>
                <a:hlinkClick r:id="rId5"/>
              </a:rPr>
              <a:t>D0%BA%D0%B0%D0%BF%D0%B5%D0%BB%D0%B8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развивать чувство ритма у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Задачи: </a:t>
            </a:r>
          </a:p>
          <a:p>
            <a:r>
              <a:rPr lang="ru-RU" dirty="0" smtClean="0"/>
              <a:t>развитие ритмического слуха;</a:t>
            </a:r>
          </a:p>
          <a:p>
            <a:r>
              <a:rPr lang="ru-RU" dirty="0" smtClean="0"/>
              <a:t>развитие музыкальной памяти.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Правила игры: </a:t>
            </a:r>
          </a:p>
          <a:p>
            <a:pPr lvl="0"/>
            <a:r>
              <a:rPr lang="ru-RU" dirty="0" smtClean="0"/>
              <a:t>прослушай звук капель;</a:t>
            </a:r>
          </a:p>
          <a:p>
            <a:r>
              <a:rPr lang="ru-RU" dirty="0" smtClean="0"/>
              <a:t>определить какие капельки есть на картинке;</a:t>
            </a:r>
          </a:p>
          <a:p>
            <a:r>
              <a:rPr lang="ru-RU" dirty="0" smtClean="0"/>
              <a:t>пропеть и прохлопать с помощью взрослого ритмический рисунок;</a:t>
            </a:r>
          </a:p>
          <a:p>
            <a:pPr lvl="0"/>
            <a:r>
              <a:rPr lang="ru-RU" dirty="0" smtClean="0"/>
              <a:t>выполнив все задания, тебя ждет сюрприз.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6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Zvuk_kapeli_-_Kape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42016" y="3843607"/>
            <a:ext cx="1641951" cy="2307439"/>
          </a:xfrm>
          <a:prstGeom prst="rect">
            <a:avLst/>
          </a:prstGeom>
        </p:spPr>
      </p:pic>
      <p:pic>
        <p:nvPicPr>
          <p:cNvPr id="9" name="Zvuk_kapeli_-_Kap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518635" y="3086446"/>
            <a:ext cx="609600" cy="609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8527" y="3985644"/>
            <a:ext cx="1609483" cy="2261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4743" y="3985644"/>
            <a:ext cx="1609483" cy="2261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4224" y="3957748"/>
            <a:ext cx="1609483" cy="22618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0440" y="3957748"/>
            <a:ext cx="1609483" cy="2261812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6923707" y="282048"/>
            <a:ext cx="4554059" cy="2462778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Послушай звук капель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83815" y="6189785"/>
            <a:ext cx="731520" cy="464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78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0841" y="3780533"/>
            <a:ext cx="1146833" cy="1607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1964" y="3066150"/>
            <a:ext cx="1685405" cy="2362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790" y="3780533"/>
            <a:ext cx="1146833" cy="16075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2840" y="3188982"/>
            <a:ext cx="1613541" cy="22618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9862" y="3889466"/>
            <a:ext cx="1123564" cy="1555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347" y="3885635"/>
            <a:ext cx="1143069" cy="1602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346" y="2497540"/>
            <a:ext cx="534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к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ап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9639" y="2411811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кап    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         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0930596" y="6105379"/>
            <a:ext cx="886265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122" y="1844365"/>
            <a:ext cx="2255220" cy="3169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1464" y="1766017"/>
            <a:ext cx="2310972" cy="3247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0087" y="2601244"/>
            <a:ext cx="1609483" cy="22618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1434" y="2601244"/>
            <a:ext cx="1609483" cy="2261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3373" y="2601244"/>
            <a:ext cx="1609483" cy="22618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123" y="1074335"/>
            <a:ext cx="108842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КАП        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127545" y="6189785"/>
            <a:ext cx="731520" cy="478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8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20" y="2923510"/>
            <a:ext cx="1609483" cy="226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8048" y="2921543"/>
            <a:ext cx="1609483" cy="2261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37016" y="1434292"/>
            <a:ext cx="2667796" cy="3749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836" y="2854335"/>
            <a:ext cx="1609483" cy="226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442" y="2921543"/>
            <a:ext cx="1609483" cy="22618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3582" y="569368"/>
            <a:ext cx="101812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кап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1169748" y="6231989"/>
            <a:ext cx="717452" cy="422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5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217" y="1930540"/>
            <a:ext cx="2235141" cy="3141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1575" y="2809779"/>
            <a:ext cx="1609483" cy="22618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7791" y="2809779"/>
            <a:ext cx="1609483" cy="2261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9575" y="2792613"/>
            <a:ext cx="1609483" cy="2261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9058" y="2792613"/>
            <a:ext cx="1609483" cy="22618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5009" y="1930540"/>
            <a:ext cx="2316071" cy="32547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6854" y="1115280"/>
            <a:ext cx="1113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КАП 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</a:t>
            </a:r>
            <a:r>
              <a:rPr lang="ru-RU" sz="32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</a:t>
            </a:r>
            <a:r>
              <a:rPr lang="ru-RU" sz="3200" dirty="0" err="1">
                <a:solidFill>
                  <a:srgbClr val="002060"/>
                </a:solidFill>
                <a:latin typeface="Georgia" panose="02040502050405020303" pitchFamily="18" charset="0"/>
              </a:rPr>
              <a:t>кап</a:t>
            </a:r>
            <a:r>
              <a:rPr lang="ru-RU" sz="3200" dirty="0">
                <a:solidFill>
                  <a:srgbClr val="002060"/>
                </a:solidFill>
                <a:latin typeface="Georgia" panose="02040502050405020303" pitchFamily="18" charset="0"/>
              </a:rPr>
              <a:t>             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11183815" y="6231988"/>
            <a:ext cx="801859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5463" y="4201817"/>
            <a:ext cx="1609483" cy="2261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1679" y="4201817"/>
            <a:ext cx="1609483" cy="2261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3707" y="3456469"/>
            <a:ext cx="1609483" cy="22618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5430" y="3400198"/>
            <a:ext cx="1609483" cy="2261812"/>
          </a:xfrm>
          <a:prstGeom prst="rect">
            <a:avLst/>
          </a:prstGeom>
        </p:spPr>
      </p:pic>
      <p:pic>
        <p:nvPicPr>
          <p:cNvPr id="14" name="Рисунок 13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208" y="2968210"/>
            <a:ext cx="1982693" cy="2786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39712" y="609600"/>
            <a:ext cx="80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677334" y="351890"/>
            <a:ext cx="4503084" cy="258237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Молодец!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Посмотри </a:t>
            </a:r>
            <a:r>
              <a:rPr lang="ru-RU" dirty="0">
                <a:solidFill>
                  <a:srgbClr val="002060"/>
                </a:solidFill>
              </a:rPr>
              <a:t>мультфильм «Капельки – пружинки</a:t>
            </a:r>
            <a:r>
              <a:rPr lang="ru-RU" dirty="0" smtClean="0">
                <a:solidFill>
                  <a:srgbClr val="002060"/>
                </a:solidFill>
              </a:rPr>
              <a:t>»,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ажав на большую капельку….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141612" y="6105375"/>
            <a:ext cx="801859" cy="583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9631" y="1758459"/>
            <a:ext cx="4304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</a:rPr>
              <a:t>Конец игры</a:t>
            </a:r>
            <a:endParaRPr lang="ru-RU" sz="6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384</TotalTime>
  <Words>141</Words>
  <Application>Microsoft Office PowerPoint</Application>
  <PresentationFormat>Широкоэкранный</PresentationFormat>
  <Paragraphs>31</Paragraphs>
  <Slides>10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Georgia</vt:lpstr>
      <vt:lpstr>Trebuchet MS</vt:lpstr>
      <vt:lpstr>Wingdings 3</vt:lpstr>
      <vt:lpstr>Грань</vt:lpstr>
      <vt:lpstr>Музыкально – дидактическая игра «Веселые капельки»</vt:lpstr>
      <vt:lpstr>Цель: развивать чувство ритма у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Пользователь</cp:lastModifiedBy>
  <cp:revision>29</cp:revision>
  <dcterms:created xsi:type="dcterms:W3CDTF">2017-10-18T06:55:47Z</dcterms:created>
  <dcterms:modified xsi:type="dcterms:W3CDTF">2021-03-28T06:57:30Z</dcterms:modified>
</cp:coreProperties>
</file>