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66" r:id="rId3"/>
    <p:sldId id="272" r:id="rId4"/>
    <p:sldId id="259" r:id="rId5"/>
    <p:sldId id="260" r:id="rId6"/>
    <p:sldId id="261" r:id="rId7"/>
    <p:sldId id="262" r:id="rId8"/>
    <p:sldId id="268" r:id="rId9"/>
    <p:sldId id="271" r:id="rId10"/>
    <p:sldId id="270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2D8C-EE61-44BC-93C5-ABFF3E089DFE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65A1-8294-4C73-A2DB-3B7CBD6D63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636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2D8C-EE61-44BC-93C5-ABFF3E089DFE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65A1-8294-4C73-A2DB-3B7CBD6D63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312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2D8C-EE61-44BC-93C5-ABFF3E089DFE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65A1-8294-4C73-A2DB-3B7CBD6D639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549775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2D8C-EE61-44BC-93C5-ABFF3E089DFE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65A1-8294-4C73-A2DB-3B7CBD6D63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77205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2D8C-EE61-44BC-93C5-ABFF3E089DFE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65A1-8294-4C73-A2DB-3B7CBD6D639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1640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2D8C-EE61-44BC-93C5-ABFF3E089DFE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65A1-8294-4C73-A2DB-3B7CBD6D63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5564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2D8C-EE61-44BC-93C5-ABFF3E089DFE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65A1-8294-4C73-A2DB-3B7CBD6D63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5138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2D8C-EE61-44BC-93C5-ABFF3E089DFE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65A1-8294-4C73-A2DB-3B7CBD6D63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958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2D8C-EE61-44BC-93C5-ABFF3E089DFE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65A1-8294-4C73-A2DB-3B7CBD6D63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8860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2D8C-EE61-44BC-93C5-ABFF3E089DFE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65A1-8294-4C73-A2DB-3B7CBD6D63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633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2D8C-EE61-44BC-93C5-ABFF3E089DFE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65A1-8294-4C73-A2DB-3B7CBD6D63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87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2D8C-EE61-44BC-93C5-ABFF3E089DFE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65A1-8294-4C73-A2DB-3B7CBD6D63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646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2D8C-EE61-44BC-93C5-ABFF3E089DFE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65A1-8294-4C73-A2DB-3B7CBD6D63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067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2D8C-EE61-44BC-93C5-ABFF3E089DFE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65A1-8294-4C73-A2DB-3B7CBD6D63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517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2D8C-EE61-44BC-93C5-ABFF3E089DFE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65A1-8294-4C73-A2DB-3B7CBD6D63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873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12D8C-EE61-44BC-93C5-ABFF3E089DFE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65A1-8294-4C73-A2DB-3B7CBD6D63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302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12D8C-EE61-44BC-93C5-ABFF3E089DFE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B2D65A1-8294-4C73-A2DB-3B7CBD6D639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717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223S8Q_UEc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muz-color.ru/?s=%D0%B7%D0%B2%D1%83%D0%BA%D0%B8+%D0%BA%D0%B0%D0%BF%D0%B5%D0%BB%D0%B8" TargetMode="External"/><Relationship Id="rId4" Type="http://schemas.openxmlformats.org/officeDocument/2006/relationships/hyperlink" Target="http://www.clipartbest.com/water-dropletpng-clip-art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file:///H:\&#1052;&#1072;&#1084;&#1080;&#1085;&#1086;\&#1052;&#1091;&#1079;%20&#1076;&#1080;&#1076;&#1072;&#1082;&#1090;&#1080;&#1095;%20&#1088;&#1080;&#1090;&#1084;&#1080;&#1095;&#1085;&#1099;&#1077;%20&#1080;&#1075;&#1088;&#1099;%202017\&#1042;&#1077;&#1089;&#1077;&#1083;&#1099;&#1077;%20&#1082;&#1072;&#1087;&#1077;&#1083;&#1100;&#1082;&#1080;\&#1050;&#1040;&#1055;&#1045;&#1051;&#1068;&#1050;&#1048;-&#1055;&#1056;&#1059;&#1046;&#1048;&#1053;&#1050;&#1048;.%20&#1052;&#1091;&#1083;&#1100;&#1090;-&#1087;&#1077;&#1089;&#1077;&#1085;&#1082;&#1072;%20&#1074;&#1080;&#1076;&#1077;&#1086;%20&#1076;&#1083;&#1103;%20&#1076;&#1077;&#1090;&#1077;&#1081;.%20&#1053;&#1072;&#1096;&#1077;%20&#1074;&#1089;&#1105;!.mp4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Музыкально – дидактическая игра</a:t>
            </a:r>
            <a:br>
              <a:rPr lang="ru-RU" dirty="0" smtClean="0"/>
            </a:br>
            <a:r>
              <a:rPr lang="ru-RU" dirty="0" smtClean="0"/>
              <a:t>«Веселые капельки»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1400" dirty="0" smtClean="0"/>
              <a:t>Игра на развитие ритма для детей старшего дошкольного </a:t>
            </a:r>
            <a:r>
              <a:rPr lang="ru-RU" sz="1400" dirty="0" smtClean="0"/>
              <a:t>возраста</a:t>
            </a:r>
            <a:endParaRPr lang="ru-RU" sz="1400" dirty="0" smtClean="0"/>
          </a:p>
        </p:txBody>
      </p:sp>
    </p:spTree>
    <p:extLst>
      <p:ext uri="{BB962C8B-B14F-4D97-AF65-F5344CB8AC3E}">
        <p14:creationId xmlns:p14="http://schemas.microsoft.com/office/powerpoint/2010/main" val="152354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Выноска-облако 4"/>
          <p:cNvSpPr/>
          <p:nvPr/>
        </p:nvSpPr>
        <p:spPr>
          <a:xfrm>
            <a:off x="3234520" y="227141"/>
            <a:ext cx="3698542" cy="1933448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Интернет ресурсы: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2953" y="2620370"/>
            <a:ext cx="11517577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</a:rPr>
              <a:t>Развивающий канал на </a:t>
            </a:r>
            <a:r>
              <a:rPr lang="en-US" sz="2000" dirty="0" smtClean="0">
                <a:solidFill>
                  <a:srgbClr val="002060"/>
                </a:solidFill>
              </a:rPr>
              <a:t>YouTube </a:t>
            </a:r>
            <a:r>
              <a:rPr lang="ru-RU" sz="2000" dirty="0" smtClean="0">
                <a:solidFill>
                  <a:srgbClr val="002060"/>
                </a:solidFill>
              </a:rPr>
              <a:t>«</a:t>
            </a:r>
            <a:r>
              <a:rPr lang="ru-RU" sz="2000" dirty="0" err="1" smtClean="0">
                <a:solidFill>
                  <a:srgbClr val="002060"/>
                </a:solidFill>
              </a:rPr>
              <a:t>Развивайки</a:t>
            </a:r>
            <a:r>
              <a:rPr lang="ru-RU" sz="2000" dirty="0" smtClean="0">
                <a:solidFill>
                  <a:srgbClr val="002060"/>
                </a:solidFill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</a:rPr>
              <a:t>обучайки</a:t>
            </a:r>
            <a:r>
              <a:rPr lang="ru-RU" sz="2000" dirty="0" smtClean="0">
                <a:solidFill>
                  <a:srgbClr val="002060"/>
                </a:solidFill>
              </a:rPr>
              <a:t>. Наше все!»</a:t>
            </a:r>
            <a:endParaRPr lang="en-US" sz="2000" dirty="0" smtClean="0">
              <a:solidFill>
                <a:srgbClr val="002060"/>
              </a:solidFill>
            </a:endParaRPr>
          </a:p>
          <a:p>
            <a:r>
              <a:rPr lang="en-US" sz="2000" dirty="0">
                <a:solidFill>
                  <a:srgbClr val="002060"/>
                </a:solidFill>
                <a:hlinkClick r:id="rId3"/>
              </a:rPr>
              <a:t>https://</a:t>
            </a:r>
            <a:r>
              <a:rPr lang="en-US" sz="2000" dirty="0" smtClean="0">
                <a:solidFill>
                  <a:srgbClr val="002060"/>
                </a:solidFill>
                <a:hlinkClick r:id="rId3"/>
              </a:rPr>
              <a:t>www.youtube.com/watch?v=z223S8Q_UEc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endParaRPr lang="ru-RU" sz="2000" dirty="0" smtClean="0">
              <a:solidFill>
                <a:srgbClr val="002060"/>
              </a:solidFill>
            </a:endParaRPr>
          </a:p>
          <a:p>
            <a:endParaRPr lang="en-US" sz="2000" dirty="0" smtClean="0">
              <a:solidFill>
                <a:srgbClr val="002060"/>
              </a:solidFill>
            </a:endParaRPr>
          </a:p>
          <a:p>
            <a:r>
              <a:rPr lang="en-US" dirty="0" smtClean="0">
                <a:solidFill>
                  <a:srgbClr val="002060"/>
                </a:solidFill>
              </a:rPr>
              <a:t>2. </a:t>
            </a:r>
            <a:r>
              <a:rPr lang="ru-RU" dirty="0" smtClean="0">
                <a:solidFill>
                  <a:srgbClr val="002060"/>
                </a:solidFill>
              </a:rPr>
              <a:t>Рисунки </a:t>
            </a:r>
            <a:r>
              <a:rPr lang="en-US" dirty="0" smtClean="0">
                <a:solidFill>
                  <a:srgbClr val="002060"/>
                </a:solidFill>
              </a:rPr>
              <a:t>PNG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www.clipartbest.com/water-dropletpng-clip-art</a:t>
            </a:r>
            <a:r>
              <a:rPr lang="ru-RU" smtClean="0"/>
              <a:t> </a:t>
            </a:r>
          </a:p>
          <a:p>
            <a:endParaRPr lang="ru-RU" dirty="0" smtClean="0"/>
          </a:p>
          <a:p>
            <a:r>
              <a:rPr lang="ru-RU" dirty="0" smtClean="0">
                <a:solidFill>
                  <a:srgbClr val="002060"/>
                </a:solidFill>
              </a:rPr>
              <a:t>3. Аудиофайл </a:t>
            </a:r>
          </a:p>
          <a:p>
            <a:r>
              <a:rPr lang="en-US" dirty="0" smtClean="0">
                <a:solidFill>
                  <a:srgbClr val="002060"/>
                </a:solidFill>
                <a:hlinkClick r:id="rId5"/>
              </a:rPr>
              <a:t>http</a:t>
            </a:r>
            <a:r>
              <a:rPr lang="en-US" dirty="0">
                <a:solidFill>
                  <a:srgbClr val="002060"/>
                </a:solidFill>
                <a:hlinkClick r:id="rId5"/>
              </a:rPr>
              <a:t>://muz-color.ru/?s=%D0%B7%D0%B2%D1%83%D0%BA%D0%B8+%</a:t>
            </a:r>
            <a:r>
              <a:rPr lang="en-US" dirty="0" smtClean="0">
                <a:solidFill>
                  <a:srgbClr val="002060"/>
                </a:solidFill>
                <a:hlinkClick r:id="rId5"/>
              </a:rPr>
              <a:t>D0%BA%D0%B0%D0%BF%D0%B5%D0%BB%D0%B8</a:t>
            </a:r>
            <a:endParaRPr lang="ru-RU" dirty="0" smtClean="0">
              <a:solidFill>
                <a:srgbClr val="002060"/>
              </a:solidFill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5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Цель: развивать чувство ритма у детей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Задачи: </a:t>
            </a:r>
          </a:p>
          <a:p>
            <a:r>
              <a:rPr lang="ru-RU" dirty="0" smtClean="0"/>
              <a:t>развитие ритмического слуха;</a:t>
            </a:r>
          </a:p>
          <a:p>
            <a:r>
              <a:rPr lang="ru-RU" dirty="0" smtClean="0"/>
              <a:t>развитие музыкальной памяти.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Правила игры: </a:t>
            </a:r>
          </a:p>
          <a:p>
            <a:pPr lvl="0"/>
            <a:r>
              <a:rPr lang="ru-RU" dirty="0" smtClean="0"/>
              <a:t>прослушай звук капель;</a:t>
            </a:r>
          </a:p>
          <a:p>
            <a:r>
              <a:rPr lang="ru-RU" dirty="0" smtClean="0"/>
              <a:t>определить какие капельки есть на картинке;</a:t>
            </a:r>
          </a:p>
          <a:p>
            <a:r>
              <a:rPr lang="ru-RU" dirty="0" smtClean="0"/>
              <a:t>пропеть и прохлопать с помощью взрослого ритмический рисунок;</a:t>
            </a:r>
          </a:p>
          <a:p>
            <a:pPr lvl="0"/>
            <a:r>
              <a:rPr lang="ru-RU" dirty="0" smtClean="0"/>
              <a:t>выполнив все задания, тебя ждет сюрприз.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6620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Zvuk_kapeli_-_Kapel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672013" y="3795713"/>
            <a:ext cx="609600" cy="609600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042016" y="3843607"/>
            <a:ext cx="1641951" cy="2307439"/>
          </a:xfrm>
          <a:prstGeom prst="rect">
            <a:avLst/>
          </a:prstGeom>
        </p:spPr>
      </p:pic>
      <p:pic>
        <p:nvPicPr>
          <p:cNvPr id="9" name="Zvuk_kapeli_-_Kapel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518635" y="3086446"/>
            <a:ext cx="609600" cy="6096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08527" y="3985644"/>
            <a:ext cx="1609483" cy="226181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34743" y="3985644"/>
            <a:ext cx="1609483" cy="226181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14224" y="3957748"/>
            <a:ext cx="1609483" cy="226181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40440" y="3957748"/>
            <a:ext cx="1609483" cy="2261812"/>
          </a:xfrm>
          <a:prstGeom prst="rect">
            <a:avLst/>
          </a:prstGeom>
        </p:spPr>
      </p:pic>
      <p:sp>
        <p:nvSpPr>
          <p:cNvPr id="3" name="Выноска-облако 2"/>
          <p:cNvSpPr/>
          <p:nvPr/>
        </p:nvSpPr>
        <p:spPr>
          <a:xfrm>
            <a:off x="6923707" y="282048"/>
            <a:ext cx="4554059" cy="2462778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Послушай звук капель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4" name="Стрелка вправо 13">
            <a:hlinkClick r:id="" action="ppaction://hlinkshowjump?jump=nextslide"/>
          </p:cNvPr>
          <p:cNvSpPr/>
          <p:nvPr/>
        </p:nvSpPr>
        <p:spPr>
          <a:xfrm>
            <a:off x="11183815" y="6189785"/>
            <a:ext cx="731520" cy="4642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898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07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4788"/>
          </a:xfr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80841" y="3780533"/>
            <a:ext cx="1146833" cy="160759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411964" y="3066150"/>
            <a:ext cx="1685405" cy="236254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24790" y="3780533"/>
            <a:ext cx="1146833" cy="160759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92840" y="3188982"/>
            <a:ext cx="1613541" cy="226181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29862" y="3889466"/>
            <a:ext cx="1123564" cy="155599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347" y="3885635"/>
            <a:ext cx="1143069" cy="160231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7346" y="2497540"/>
            <a:ext cx="5349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Georgia" panose="02040502050405020303" pitchFamily="18" charset="0"/>
              </a:rPr>
              <a:t>к</a:t>
            </a:r>
            <a:r>
              <a:rPr lang="ru-RU" sz="32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ап     </a:t>
            </a:r>
            <a:r>
              <a:rPr lang="ru-RU" sz="3200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кап</a:t>
            </a:r>
            <a:r>
              <a:rPr lang="ru-RU" sz="32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     </a:t>
            </a:r>
            <a:r>
              <a:rPr lang="ru-RU" sz="3200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КАП</a:t>
            </a:r>
            <a:endParaRPr lang="ru-RU" sz="3200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49639" y="2411811"/>
            <a:ext cx="40270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Georgia" panose="02040502050405020303" pitchFamily="18" charset="0"/>
              </a:rPr>
              <a:t>кап     </a:t>
            </a:r>
            <a:r>
              <a:rPr lang="ru-RU" sz="3200" dirty="0" err="1">
                <a:solidFill>
                  <a:srgbClr val="002060"/>
                </a:solidFill>
                <a:latin typeface="Georgia" panose="02040502050405020303" pitchFamily="18" charset="0"/>
              </a:rPr>
              <a:t>кап</a:t>
            </a:r>
            <a:r>
              <a:rPr lang="ru-RU" sz="3200" dirty="0">
                <a:solidFill>
                  <a:srgbClr val="002060"/>
                </a:solidFill>
                <a:latin typeface="Georgia" panose="02040502050405020303" pitchFamily="18" charset="0"/>
              </a:rPr>
              <a:t>           </a:t>
            </a:r>
            <a:r>
              <a:rPr lang="ru-RU" sz="3200" dirty="0" err="1">
                <a:solidFill>
                  <a:srgbClr val="002060"/>
                </a:solidFill>
                <a:latin typeface="Georgia" panose="02040502050405020303" pitchFamily="18" charset="0"/>
              </a:rPr>
              <a:t>КАП</a:t>
            </a:r>
            <a:endParaRPr lang="ru-RU" sz="3200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4" name="Стрелка вправо 13">
            <a:hlinkClick r:id="" action="ppaction://hlinkshowjump?jump=nextslide"/>
          </p:cNvPr>
          <p:cNvSpPr/>
          <p:nvPr/>
        </p:nvSpPr>
        <p:spPr>
          <a:xfrm>
            <a:off x="10930596" y="6105379"/>
            <a:ext cx="886265" cy="5627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00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3122" y="1844365"/>
            <a:ext cx="2255220" cy="316926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41464" y="1766017"/>
            <a:ext cx="2310972" cy="324761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30087" y="2601244"/>
            <a:ext cx="1609483" cy="226181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01434" y="2601244"/>
            <a:ext cx="1609483" cy="226181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03373" y="2601244"/>
            <a:ext cx="1609483" cy="226181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3123" y="1074335"/>
            <a:ext cx="10884268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КАП                   </a:t>
            </a:r>
            <a:r>
              <a:rPr lang="ru-RU" sz="3200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КАП</a:t>
            </a:r>
            <a:r>
              <a:rPr lang="ru-RU" sz="32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            </a:t>
            </a:r>
            <a:r>
              <a:rPr lang="ru-RU" sz="3200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кап</a:t>
            </a:r>
            <a:r>
              <a:rPr lang="ru-RU" sz="32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       </a:t>
            </a:r>
            <a:r>
              <a:rPr lang="ru-RU" sz="3200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кап</a:t>
            </a:r>
            <a:r>
              <a:rPr lang="ru-RU" sz="32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       </a:t>
            </a:r>
            <a:r>
              <a:rPr lang="ru-RU" sz="3200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кап</a:t>
            </a:r>
            <a:endParaRPr lang="ru-RU" sz="32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endParaRPr lang="ru-RU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endParaRPr lang="ru-RU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endParaRPr lang="ru-RU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11127545" y="6189785"/>
            <a:ext cx="731520" cy="4783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81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0520" y="2923510"/>
            <a:ext cx="1609483" cy="22618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98048" y="2921543"/>
            <a:ext cx="1609483" cy="22618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37016" y="1434292"/>
            <a:ext cx="2667796" cy="37490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88836" y="2854335"/>
            <a:ext cx="1609483" cy="226181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43442" y="2921543"/>
            <a:ext cx="1609483" cy="226181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23582" y="569368"/>
            <a:ext cx="101812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кап         </a:t>
            </a:r>
            <a:r>
              <a:rPr lang="ru-RU" sz="3200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кап</a:t>
            </a:r>
            <a:r>
              <a:rPr lang="ru-RU" sz="32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     </a:t>
            </a:r>
            <a:r>
              <a:rPr lang="ru-RU" sz="3200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кап</a:t>
            </a:r>
            <a:r>
              <a:rPr lang="ru-RU" sz="32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    </a:t>
            </a:r>
            <a:r>
              <a:rPr lang="ru-RU" sz="3200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кап</a:t>
            </a:r>
            <a:r>
              <a:rPr lang="ru-RU" sz="3200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                   </a:t>
            </a:r>
            <a:r>
              <a:rPr lang="ru-RU" sz="3200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КАП</a:t>
            </a:r>
            <a:r>
              <a:rPr lang="ru-RU" sz="32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endParaRPr lang="ru-RU" sz="3200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10" name="Стрелка вправо 9">
            <a:hlinkClick r:id="" action="ppaction://hlinkshowjump?jump=nextslide"/>
          </p:cNvPr>
          <p:cNvSpPr/>
          <p:nvPr/>
        </p:nvSpPr>
        <p:spPr>
          <a:xfrm>
            <a:off x="11169748" y="6231989"/>
            <a:ext cx="717452" cy="4220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75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3217" y="1930540"/>
            <a:ext cx="2235141" cy="314105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41575" y="2809779"/>
            <a:ext cx="1609483" cy="22618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67791" y="2809779"/>
            <a:ext cx="1609483" cy="22618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39575" y="2792613"/>
            <a:ext cx="1609483" cy="226181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49058" y="2792613"/>
            <a:ext cx="1609483" cy="226181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95009" y="1930540"/>
            <a:ext cx="2316071" cy="3254782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586854" y="1115280"/>
            <a:ext cx="111365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Georgia" panose="02040502050405020303" pitchFamily="18" charset="0"/>
              </a:rPr>
              <a:t>КАП </a:t>
            </a:r>
            <a:r>
              <a:rPr lang="ru-RU" sz="32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      </a:t>
            </a:r>
            <a:r>
              <a:rPr lang="ru-RU" sz="3200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кап</a:t>
            </a:r>
            <a:r>
              <a:rPr lang="ru-RU" sz="32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     </a:t>
            </a:r>
            <a:r>
              <a:rPr lang="ru-RU" sz="3200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кап</a:t>
            </a:r>
            <a:r>
              <a:rPr lang="ru-RU" sz="32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             </a:t>
            </a:r>
            <a:r>
              <a:rPr lang="ru-RU" sz="3200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КАП</a:t>
            </a:r>
            <a:r>
              <a:rPr lang="ru-RU" sz="32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     </a:t>
            </a:r>
            <a:r>
              <a:rPr lang="ru-RU" sz="3200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кап</a:t>
            </a:r>
            <a:r>
              <a:rPr lang="ru-RU" sz="32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     </a:t>
            </a:r>
            <a:r>
              <a:rPr lang="ru-RU" sz="3200" dirty="0" err="1">
                <a:solidFill>
                  <a:srgbClr val="002060"/>
                </a:solidFill>
                <a:latin typeface="Georgia" panose="02040502050405020303" pitchFamily="18" charset="0"/>
              </a:rPr>
              <a:t>кап</a:t>
            </a:r>
            <a:r>
              <a:rPr lang="ru-RU" sz="3200" dirty="0">
                <a:solidFill>
                  <a:srgbClr val="002060"/>
                </a:solidFill>
                <a:latin typeface="Georgia" panose="02040502050405020303" pitchFamily="18" charset="0"/>
              </a:rPr>
              <a:t>             </a:t>
            </a:r>
          </a:p>
        </p:txBody>
      </p:sp>
      <p:sp>
        <p:nvSpPr>
          <p:cNvPr id="12" name="Стрелка вправо 11">
            <a:hlinkClick r:id="" action="ppaction://hlinkshowjump?jump=nextslide"/>
          </p:cNvPr>
          <p:cNvSpPr/>
          <p:nvPr/>
        </p:nvSpPr>
        <p:spPr>
          <a:xfrm>
            <a:off x="11183815" y="6231988"/>
            <a:ext cx="801859" cy="4360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0531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35463" y="4201817"/>
            <a:ext cx="1609483" cy="226181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61679" y="4201817"/>
            <a:ext cx="1609483" cy="226181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3707" y="3456469"/>
            <a:ext cx="1609483" cy="226181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515430" y="3400198"/>
            <a:ext cx="1609483" cy="2261812"/>
          </a:xfrm>
          <a:prstGeom prst="rect">
            <a:avLst/>
          </a:prstGeom>
        </p:spPr>
      </p:pic>
      <p:pic>
        <p:nvPicPr>
          <p:cNvPr id="14" name="Рисунок 13">
            <a:hlinkClick r:id="rId4" action="ppaction://hlinkfil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35208" y="2968210"/>
            <a:ext cx="1982693" cy="278628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139712" y="609600"/>
            <a:ext cx="8010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16" name="Выноска-облако 15"/>
          <p:cNvSpPr/>
          <p:nvPr/>
        </p:nvSpPr>
        <p:spPr>
          <a:xfrm>
            <a:off x="677334" y="351890"/>
            <a:ext cx="4503084" cy="2582379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Молодец!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Посмотри </a:t>
            </a:r>
            <a:r>
              <a:rPr lang="ru-RU" dirty="0">
                <a:solidFill>
                  <a:srgbClr val="002060"/>
                </a:solidFill>
              </a:rPr>
              <a:t>мультфильм «Капельки – пружинки</a:t>
            </a:r>
            <a:r>
              <a:rPr lang="ru-RU" dirty="0" smtClean="0">
                <a:solidFill>
                  <a:srgbClr val="002060"/>
                </a:solidFill>
              </a:rPr>
              <a:t>»,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н</a:t>
            </a:r>
            <a:r>
              <a:rPr lang="ru-RU" dirty="0" smtClean="0">
                <a:solidFill>
                  <a:srgbClr val="002060"/>
                </a:solidFill>
              </a:rPr>
              <a:t>ажав на большую капельку….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7" name="Стрелка вправо 16">
            <a:hlinkClick r:id="" action="ppaction://hlinkshowjump?jump=nextslide"/>
          </p:cNvPr>
          <p:cNvSpPr/>
          <p:nvPr/>
        </p:nvSpPr>
        <p:spPr>
          <a:xfrm>
            <a:off x="11141612" y="6105375"/>
            <a:ext cx="801859" cy="58380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83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79631" y="1758459"/>
            <a:ext cx="430438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000" dirty="0" smtClean="0">
                <a:solidFill>
                  <a:schemeClr val="accent1"/>
                </a:solidFill>
              </a:rPr>
              <a:t>Конец игры</a:t>
            </a:r>
            <a:endParaRPr lang="ru-RU" sz="6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384</TotalTime>
  <Words>141</Words>
  <Application>Microsoft Office PowerPoint</Application>
  <PresentationFormat>Широкоэкранный</PresentationFormat>
  <Paragraphs>31</Paragraphs>
  <Slides>10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Georgia</vt:lpstr>
      <vt:lpstr>Trebuchet MS</vt:lpstr>
      <vt:lpstr>Wingdings 3</vt:lpstr>
      <vt:lpstr>Грань</vt:lpstr>
      <vt:lpstr>Музыкально – дидактическая игра «Веселые капельки»</vt:lpstr>
      <vt:lpstr>Цель: развивать чувство ритма у детей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</dc:creator>
  <cp:lastModifiedBy>Пользователь</cp:lastModifiedBy>
  <cp:revision>29</cp:revision>
  <dcterms:created xsi:type="dcterms:W3CDTF">2017-10-18T06:55:47Z</dcterms:created>
  <dcterms:modified xsi:type="dcterms:W3CDTF">2021-03-28T06:57:30Z</dcterms:modified>
</cp:coreProperties>
</file>